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57"/>
  </p:notesMasterIdLst>
  <p:handoutMasterIdLst>
    <p:handoutMasterId r:id="rId58"/>
  </p:handoutMasterIdLst>
  <p:sldIdLst>
    <p:sldId id="289" r:id="rId3"/>
    <p:sldId id="290" r:id="rId4"/>
    <p:sldId id="292" r:id="rId5"/>
    <p:sldId id="291" r:id="rId6"/>
    <p:sldId id="296" r:id="rId7"/>
    <p:sldId id="347" r:id="rId8"/>
    <p:sldId id="297" r:id="rId9"/>
    <p:sldId id="303" r:id="rId10"/>
    <p:sldId id="305" r:id="rId11"/>
    <p:sldId id="304" r:id="rId12"/>
    <p:sldId id="353" r:id="rId13"/>
    <p:sldId id="356" r:id="rId14"/>
    <p:sldId id="357" r:id="rId15"/>
    <p:sldId id="358" r:id="rId16"/>
    <p:sldId id="359" r:id="rId17"/>
    <p:sldId id="360" r:id="rId18"/>
    <p:sldId id="306" r:id="rId19"/>
    <p:sldId id="361" r:id="rId20"/>
    <p:sldId id="293" r:id="rId21"/>
    <p:sldId id="324" r:id="rId22"/>
    <p:sldId id="342" r:id="rId23"/>
    <p:sldId id="325" r:id="rId24"/>
    <p:sldId id="313" r:id="rId25"/>
    <p:sldId id="326" r:id="rId26"/>
    <p:sldId id="327" r:id="rId27"/>
    <p:sldId id="314" r:id="rId28"/>
    <p:sldId id="328" r:id="rId29"/>
    <p:sldId id="329" r:id="rId30"/>
    <p:sldId id="330" r:id="rId31"/>
    <p:sldId id="315" r:id="rId32"/>
    <p:sldId id="331" r:id="rId33"/>
    <p:sldId id="332" r:id="rId34"/>
    <p:sldId id="316" r:id="rId35"/>
    <p:sldId id="333" r:id="rId36"/>
    <p:sldId id="334" r:id="rId37"/>
    <p:sldId id="317" r:id="rId38"/>
    <p:sldId id="335" r:id="rId39"/>
    <p:sldId id="350" r:id="rId40"/>
    <p:sldId id="336" r:id="rId41"/>
    <p:sldId id="338" r:id="rId42"/>
    <p:sldId id="337" r:id="rId43"/>
    <p:sldId id="339" r:id="rId44"/>
    <p:sldId id="340" r:id="rId45"/>
    <p:sldId id="341" r:id="rId46"/>
    <p:sldId id="344" r:id="rId47"/>
    <p:sldId id="349" r:id="rId48"/>
    <p:sldId id="294" r:id="rId49"/>
    <p:sldId id="345" r:id="rId50"/>
    <p:sldId id="346" r:id="rId51"/>
    <p:sldId id="351" r:id="rId52"/>
    <p:sldId id="352" r:id="rId53"/>
    <p:sldId id="310" r:id="rId54"/>
    <p:sldId id="295" r:id="rId55"/>
    <p:sldId id="312" r:id="rId5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會議標題" id="{FEDD282B-B80E-45AE-85B6-8496F00AA123}">
          <p14:sldIdLst>
            <p14:sldId id="289"/>
          </p14:sldIdLst>
        </p14:section>
        <p14:section name="議程" id="{BC3B20E6-FE0C-475E-A53E-19775CA69EEF}">
          <p14:sldIdLst>
            <p14:sldId id="290"/>
          </p14:sldIdLst>
        </p14:section>
        <p14:section name="目錄" id="{4D4010FA-25A1-4959-B529-EFF340320CC4}">
          <p14:sldIdLst>
            <p14:sldId id="292"/>
          </p14:sldIdLst>
        </p14:section>
        <p14:section name="計畫重點概述" id="{4393202F-A2F4-4139-BF6D-D3B459F0859D}">
          <p14:sldIdLst>
            <p14:sldId id="291"/>
            <p14:sldId id="296"/>
            <p14:sldId id="347"/>
            <p14:sldId id="297"/>
            <p14:sldId id="303"/>
            <p14:sldId id="305"/>
            <p14:sldId id="304"/>
            <p14:sldId id="353"/>
            <p14:sldId id="356"/>
            <p14:sldId id="357"/>
            <p14:sldId id="358"/>
            <p14:sldId id="359"/>
            <p14:sldId id="360"/>
            <p14:sldId id="306"/>
            <p14:sldId id="361"/>
          </p14:sldIdLst>
        </p14:section>
        <p14:section name="計劃書格式內容說明" id="{87C58E57-AC11-4264-8A48-31D2AC1E5DA9}">
          <p14:sldIdLst>
            <p14:sldId id="293"/>
            <p14:sldId id="324"/>
            <p14:sldId id="342"/>
            <p14:sldId id="325"/>
            <p14:sldId id="313"/>
            <p14:sldId id="326"/>
            <p14:sldId id="327"/>
            <p14:sldId id="314"/>
            <p14:sldId id="328"/>
            <p14:sldId id="329"/>
            <p14:sldId id="330"/>
            <p14:sldId id="315"/>
            <p14:sldId id="331"/>
            <p14:sldId id="332"/>
            <p14:sldId id="316"/>
            <p14:sldId id="333"/>
            <p14:sldId id="334"/>
            <p14:sldId id="317"/>
            <p14:sldId id="335"/>
            <p14:sldId id="350"/>
            <p14:sldId id="336"/>
            <p14:sldId id="338"/>
            <p14:sldId id="337"/>
            <p14:sldId id="339"/>
            <p14:sldId id="340"/>
            <p14:sldId id="341"/>
            <p14:sldId id="344"/>
            <p14:sldId id="349"/>
          </p14:sldIdLst>
        </p14:section>
        <p14:section name="注意事項" id="{8D484FD9-F66D-4591-BA70-86A2DED3D9D0}">
          <p14:sldIdLst>
            <p14:sldId id="294"/>
            <p14:sldId id="345"/>
            <p14:sldId id="346"/>
            <p14:sldId id="351"/>
            <p14:sldId id="352"/>
          </p14:sldIdLst>
        </p14:section>
        <p14:section name="Break time" id="{ADCE28D2-085C-426F-8047-F1705FEEA527}">
          <p14:sldIdLst>
            <p14:sldId id="310"/>
          </p14:sldIdLst>
        </p14:section>
        <p14:section name="Q&amp;A時間" id="{90C4D3B9-2F8D-4464-AB6E-983D4A054FA5}">
          <p14:sldIdLst>
            <p14:sldId id="295"/>
          </p14:sldIdLst>
        </p14:section>
        <p14:section name="聯絡方式" id="{9A500C15-4C27-4B55-84E6-2D570D7CF095}">
          <p14:sldIdLst>
            <p14:sldId id="312"/>
          </p14:sldIdLst>
        </p14:section>
      </p14:sectionLst>
    </p:ex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A64060-F7D9-AFBD-4141-7A5D7BA596AC}" name="謝 秀萍" initials="秀謝" userId="S::A1100351@o365.mail.nsysu.edu.tw::d3e5318a-e256-48fd-8ba8-2010eea80b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AE3F3"/>
    <a:srgbClr val="B4C7E7"/>
    <a:srgbClr val="FFF8EE"/>
    <a:srgbClr val="E06666"/>
    <a:srgbClr val="C4B2F8"/>
    <a:srgbClr val="BAA5F7"/>
    <a:srgbClr val="C6E1B5"/>
    <a:srgbClr val="A5C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43B9D-BBEA-4F6F-8EA3-81698EB4F9FD}" v="1" dt="2025-02-17T01:33:52.42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660"/>
  </p:normalViewPr>
  <p:slideViewPr>
    <p:cSldViewPr snapToGrid="0">
      <p:cViewPr varScale="1">
        <p:scale>
          <a:sx n="68" d="100"/>
          <a:sy n="68" d="100"/>
        </p:scale>
        <p:origin x="54" y="9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dirty="0">
              <a:latin typeface="標楷體" panose="03000509000000000000" pitchFamily="65"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TW" altLang="en-US" dirty="0">
              <a:latin typeface="標楷體" panose="03000509000000000000" pitchFamily="65"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dirty="0">
              <a:latin typeface="標楷體" panose="03000509000000000000" pitchFamily="65" charset="-120"/>
            </a:endParaRPr>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73F001-6D5B-44BE-8C98-EC6FD6E8959A}" type="slidenum">
              <a:rPr lang="zh-TW" altLang="en-US" smtClean="0">
                <a:latin typeface="標楷體" panose="03000509000000000000" pitchFamily="65" charset="-120"/>
              </a:rPr>
              <a:t>‹#›</a:t>
            </a:fld>
            <a:endParaRPr lang="zh-TW" altLang="en-US" dirty="0">
              <a:latin typeface="標楷體" panose="03000509000000000000" pitchFamily="65" charset="-120"/>
            </a:endParaRPr>
          </a:p>
        </p:txBody>
      </p:sp>
    </p:spTree>
    <p:extLst>
      <p:ext uri="{BB962C8B-B14F-4D97-AF65-F5344CB8AC3E}">
        <p14:creationId xmlns:p14="http://schemas.microsoft.com/office/powerpoint/2010/main" val="28931454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標楷體" panose="03000509000000000000" pitchFamily="65" charset="-120"/>
              </a:defRPr>
            </a:lvl1pPr>
          </a:lstStyle>
          <a:p>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標楷體" panose="03000509000000000000" pitchFamily="65" charset="-120"/>
              </a:defRPr>
            </a:lvl1pPr>
          </a:lstStyle>
          <a:p>
            <a:fld id="{C4D349A5-609C-4827-A58B-CAB5806C3377}" type="slidenum">
              <a:rPr lang="zh-TW" altLang="en-US" smtClean="0"/>
              <a:pPr/>
              <a:t>‹#›</a:t>
            </a:fld>
            <a:endParaRPr lang="zh-TW" altLang="en-US" dirty="0"/>
          </a:p>
        </p:txBody>
      </p:sp>
    </p:spTree>
    <p:extLst>
      <p:ext uri="{BB962C8B-B14F-4D97-AF65-F5344CB8AC3E}">
        <p14:creationId xmlns:p14="http://schemas.microsoft.com/office/powerpoint/2010/main" val="21395425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標楷體" panose="03000509000000000000" pitchFamily="65" charset="-120"/>
        <a:ea typeface="+mn-ea"/>
        <a:cs typeface="+mn-cs"/>
      </a:defRPr>
    </a:lvl1pPr>
    <a:lvl2pPr marL="457200" algn="l" defTabSz="914400" rtl="0" eaLnBrk="1" latinLnBrk="0" hangingPunct="1">
      <a:defRPr sz="1200" kern="1200">
        <a:solidFill>
          <a:schemeClr val="tx1"/>
        </a:solidFill>
        <a:latin typeface="標楷體" panose="03000509000000000000" pitchFamily="65" charset="-120"/>
        <a:ea typeface="+mn-ea"/>
        <a:cs typeface="+mn-cs"/>
      </a:defRPr>
    </a:lvl2pPr>
    <a:lvl3pPr marL="914400" algn="l" defTabSz="914400" rtl="0" eaLnBrk="1" latinLnBrk="0" hangingPunct="1">
      <a:defRPr sz="1200" kern="1200">
        <a:solidFill>
          <a:schemeClr val="tx1"/>
        </a:solidFill>
        <a:latin typeface="標楷體" panose="03000509000000000000" pitchFamily="65" charset="-120"/>
        <a:ea typeface="+mn-ea"/>
        <a:cs typeface="+mn-cs"/>
      </a:defRPr>
    </a:lvl3pPr>
    <a:lvl4pPr marL="1371600" algn="l" defTabSz="914400" rtl="0" eaLnBrk="1" latinLnBrk="0" hangingPunct="1">
      <a:defRPr sz="1200" kern="1200">
        <a:solidFill>
          <a:schemeClr val="tx1"/>
        </a:solidFill>
        <a:latin typeface="標楷體" panose="03000509000000000000" pitchFamily="65" charset="-120"/>
        <a:ea typeface="+mn-ea"/>
        <a:cs typeface="+mn-cs"/>
      </a:defRPr>
    </a:lvl4pPr>
    <a:lvl5pPr marL="1828800" algn="l" defTabSz="914400" rtl="0" eaLnBrk="1" latinLnBrk="0" hangingPunct="1">
      <a:defRPr sz="1200" kern="1200">
        <a:solidFill>
          <a:schemeClr val="tx1"/>
        </a:solidFill>
        <a:latin typeface="標楷體" panose="03000509000000000000" pitchFamily="65" charset="-12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日期版面配置區 1">
            <a:extLst>
              <a:ext uri="{FF2B5EF4-FFF2-40B4-BE49-F238E27FC236}">
                <a16:creationId xmlns:a16="http://schemas.microsoft.com/office/drawing/2014/main" id="{7486E604-61E5-C363-0C2A-3BE34E999F99}"/>
              </a:ext>
            </a:extLst>
          </p:cNvPr>
          <p:cNvSpPr>
            <a:spLocks noGrp="1"/>
          </p:cNvSpPr>
          <p:nvPr>
            <p:ph type="dt" idx="1"/>
          </p:nvPr>
        </p:nvSpPr>
        <p:spPr/>
        <p:txBody>
          <a:bodyPr/>
          <a:lstStyle/>
          <a:p>
            <a:endParaRPr lang="zh-TW"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eb71e308dc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eb71e308dc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日期版面配置區 1">
            <a:extLst>
              <a:ext uri="{FF2B5EF4-FFF2-40B4-BE49-F238E27FC236}">
                <a16:creationId xmlns:a16="http://schemas.microsoft.com/office/drawing/2014/main" id="{8B7A72D1-E1C2-C7D3-2F66-339C422C6C82}"/>
              </a:ext>
            </a:extLst>
          </p:cNvPr>
          <p:cNvSpPr>
            <a:spLocks noGrp="1"/>
          </p:cNvSpPr>
          <p:nvPr>
            <p:ph type="dt" idx="1"/>
          </p:nvPr>
        </p:nvSpPr>
        <p:spPr/>
        <p:txBody>
          <a:bodyPr/>
          <a:lstStyle/>
          <a:p>
            <a:endParaRPr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日期版面配置區 1">
            <a:extLst>
              <a:ext uri="{FF2B5EF4-FFF2-40B4-BE49-F238E27FC236}">
                <a16:creationId xmlns:a16="http://schemas.microsoft.com/office/drawing/2014/main" id="{27196BFC-9D92-8528-D748-CC6AB670FE29}"/>
              </a:ext>
            </a:extLst>
          </p:cNvPr>
          <p:cNvSpPr>
            <a:spLocks noGrp="1"/>
          </p:cNvSpPr>
          <p:nvPr>
            <p:ph type="dt" idx="1"/>
          </p:nvPr>
        </p:nvSpPr>
        <p:spPr/>
        <p:txBody>
          <a:bodyPr/>
          <a:lstStyle/>
          <a:p>
            <a:endParaRPr lang="zh-TW" altLang="en-US" dirty="0"/>
          </a:p>
        </p:txBody>
      </p:sp>
    </p:spTree>
    <p:extLst>
      <p:ext uri="{BB962C8B-B14F-4D97-AF65-F5344CB8AC3E}">
        <p14:creationId xmlns:p14="http://schemas.microsoft.com/office/powerpoint/2010/main" val="311552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藍色要</a:t>
            </a:r>
            <a:r>
              <a:rPr lang="zh-TW" altLang="en-US" dirty="0"/>
              <a:t>改</a:t>
            </a:r>
          </a:p>
        </p:txBody>
      </p:sp>
      <p:sp>
        <p:nvSpPr>
          <p:cNvPr id="4" name="投影片編號版面配置區 3"/>
          <p:cNvSpPr>
            <a:spLocks noGrp="1"/>
          </p:cNvSpPr>
          <p:nvPr>
            <p:ph type="sldNum" sz="quarter" idx="10"/>
          </p:nvPr>
        </p:nvSpPr>
        <p:spPr/>
        <p:txBody>
          <a:bodyPr/>
          <a:lstStyle/>
          <a:p>
            <a:fld id="{C4D349A5-609C-4827-A58B-CAB5806C3377}" type="slidenum">
              <a:rPr lang="zh-TW" altLang="en-US" smtClean="0"/>
              <a:pPr/>
              <a:t>40</a:t>
            </a:fld>
            <a:endParaRPr lang="zh-TW" altLang="en-US" dirty="0"/>
          </a:p>
        </p:txBody>
      </p:sp>
      <p:sp>
        <p:nvSpPr>
          <p:cNvPr id="5" name="日期版面配置區 4">
            <a:extLst>
              <a:ext uri="{FF2B5EF4-FFF2-40B4-BE49-F238E27FC236}">
                <a16:creationId xmlns:a16="http://schemas.microsoft.com/office/drawing/2014/main" id="{77366FEE-3F77-C594-6CCB-9B508D021079}"/>
              </a:ext>
            </a:extLst>
          </p:cNvPr>
          <p:cNvSpPr>
            <a:spLocks noGrp="1"/>
          </p:cNvSpPr>
          <p:nvPr>
            <p:ph type="dt" idx="1"/>
          </p:nvPr>
        </p:nvSpPr>
        <p:spPr/>
        <p:txBody>
          <a:bodyPr/>
          <a:lstStyle/>
          <a:p>
            <a:endParaRPr lang="zh-TW" altLang="en-US" dirty="0"/>
          </a:p>
        </p:txBody>
      </p:sp>
    </p:spTree>
    <p:extLst>
      <p:ext uri="{BB962C8B-B14F-4D97-AF65-F5344CB8AC3E}">
        <p14:creationId xmlns:p14="http://schemas.microsoft.com/office/powerpoint/2010/main" val="144129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日期版面配置區 1">
            <a:extLst>
              <a:ext uri="{FF2B5EF4-FFF2-40B4-BE49-F238E27FC236}">
                <a16:creationId xmlns:a16="http://schemas.microsoft.com/office/drawing/2014/main" id="{1C870B02-93E7-E1CA-96C0-E38C9B3488BB}"/>
              </a:ext>
            </a:extLst>
          </p:cNvPr>
          <p:cNvSpPr>
            <a:spLocks noGrp="1"/>
          </p:cNvSpPr>
          <p:nvPr>
            <p:ph type="dt" idx="1"/>
          </p:nvPr>
        </p:nvSpPr>
        <p:spPr/>
        <p:txBody>
          <a:bodyPr/>
          <a:lstStyle/>
          <a:p>
            <a:endParaRPr lang="zh-TW" altLang="en-US" dirty="0"/>
          </a:p>
        </p:txBody>
      </p:sp>
    </p:spTree>
    <p:extLst>
      <p:ext uri="{BB962C8B-B14F-4D97-AF65-F5344CB8AC3E}">
        <p14:creationId xmlns:p14="http://schemas.microsoft.com/office/powerpoint/2010/main" val="219106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日期版面配置區 1">
            <a:extLst>
              <a:ext uri="{FF2B5EF4-FFF2-40B4-BE49-F238E27FC236}">
                <a16:creationId xmlns:a16="http://schemas.microsoft.com/office/drawing/2014/main" id="{AB2F082F-FB8A-3E8A-3AD4-F5403E79D313}"/>
              </a:ext>
            </a:extLst>
          </p:cNvPr>
          <p:cNvSpPr>
            <a:spLocks noGrp="1"/>
          </p:cNvSpPr>
          <p:nvPr>
            <p:ph type="dt" idx="1"/>
          </p:nvPr>
        </p:nvSpPr>
        <p:spPr/>
        <p:txBody>
          <a:bodyPr/>
          <a:lstStyle/>
          <a:p>
            <a:endParaRPr lang="zh-TW" altLang="en-US" dirty="0"/>
          </a:p>
        </p:txBody>
      </p:sp>
    </p:spTree>
    <p:extLst>
      <p:ext uri="{BB962C8B-B14F-4D97-AF65-F5344CB8AC3E}">
        <p14:creationId xmlns:p14="http://schemas.microsoft.com/office/powerpoint/2010/main" val="344091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日期版面配置區 1">
            <a:extLst>
              <a:ext uri="{FF2B5EF4-FFF2-40B4-BE49-F238E27FC236}">
                <a16:creationId xmlns:a16="http://schemas.microsoft.com/office/drawing/2014/main" id="{53D422AC-9F7B-4E4C-0A35-5A8720595A77}"/>
              </a:ext>
            </a:extLst>
          </p:cNvPr>
          <p:cNvSpPr>
            <a:spLocks noGrp="1"/>
          </p:cNvSpPr>
          <p:nvPr>
            <p:ph type="dt" idx="1"/>
          </p:nvPr>
        </p:nvSpPr>
        <p:spPr/>
        <p:txBody>
          <a:bodyPr/>
          <a:lstStyle/>
          <a:p>
            <a:endParaRPr lang="zh-TW" altLang="en-US" dirty="0"/>
          </a:p>
        </p:txBody>
      </p:sp>
    </p:spTree>
    <p:extLst>
      <p:ext uri="{BB962C8B-B14F-4D97-AF65-F5344CB8AC3E}">
        <p14:creationId xmlns:p14="http://schemas.microsoft.com/office/powerpoint/2010/main" val="313799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日期版面配置區 1">
            <a:extLst>
              <a:ext uri="{FF2B5EF4-FFF2-40B4-BE49-F238E27FC236}">
                <a16:creationId xmlns:a16="http://schemas.microsoft.com/office/drawing/2014/main" id="{F980329C-9687-40C9-0EF1-354F6307D3BC}"/>
              </a:ext>
            </a:extLst>
          </p:cNvPr>
          <p:cNvSpPr>
            <a:spLocks noGrp="1"/>
          </p:cNvSpPr>
          <p:nvPr>
            <p:ph type="dt" idx="1"/>
          </p:nvPr>
        </p:nvSpPr>
        <p:spPr/>
        <p:txBody>
          <a:bodyPr/>
          <a:lstStyle/>
          <a:p>
            <a:endParaRPr lang="zh-TW" altLang="en-US" dirty="0"/>
          </a:p>
        </p:txBody>
      </p:sp>
    </p:spTree>
    <p:extLst>
      <p:ext uri="{BB962C8B-B14F-4D97-AF65-F5344CB8AC3E}">
        <p14:creationId xmlns:p14="http://schemas.microsoft.com/office/powerpoint/2010/main" val="4577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31586BD-0F56-465E-90DD-4F7EB5C22C46}"/>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dirty="0"/>
              <a:t>마스터 제목 스타일 편집</a:t>
            </a:r>
          </a:p>
        </p:txBody>
      </p:sp>
      <p:sp>
        <p:nvSpPr>
          <p:cNvPr id="3" name="부제목 2">
            <a:extLst>
              <a:ext uri="{FF2B5EF4-FFF2-40B4-BE49-F238E27FC236}">
                <a16:creationId xmlns:a16="http://schemas.microsoft.com/office/drawing/2014/main" id="{D62D75AF-8D7E-477A-B06A-773B54B18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p>
        </p:txBody>
      </p:sp>
      <p:sp>
        <p:nvSpPr>
          <p:cNvPr id="4" name="날짜 개체 틀 3">
            <a:extLst>
              <a:ext uri="{FF2B5EF4-FFF2-40B4-BE49-F238E27FC236}">
                <a16:creationId xmlns:a16="http://schemas.microsoft.com/office/drawing/2014/main" id="{822D08B3-A9A6-4CA5-94A5-60BE4193B856}"/>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825B2C64-F6D0-4564-A934-9F517F7C49AB}"/>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73881C62-2657-4643-9CC9-89D68799A768}"/>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193412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098AADC-F389-4BCD-9E52-49B7E64907E8}"/>
              </a:ext>
            </a:extLst>
          </p:cNvPr>
          <p:cNvSpPr>
            <a:spLocks noGrp="1"/>
          </p:cNvSpPr>
          <p:nvPr>
            <p:ph type="title"/>
          </p:nvPr>
        </p:nvSpPr>
        <p:spPr/>
        <p:txBody>
          <a:bodyPr/>
          <a:lstStyle>
            <a:lvl1pPr>
              <a:defRPr/>
            </a:lvl1pPr>
          </a:lstStyle>
          <a:p>
            <a:r>
              <a:rPr lang="ko-KR" altLang="en-US" dirty="0"/>
              <a:t>마스터 제목 스타일 편집</a:t>
            </a:r>
          </a:p>
        </p:txBody>
      </p:sp>
      <p:sp>
        <p:nvSpPr>
          <p:cNvPr id="3" name="세로 텍스트 개체 틀 2">
            <a:extLst>
              <a:ext uri="{FF2B5EF4-FFF2-40B4-BE49-F238E27FC236}">
                <a16:creationId xmlns:a16="http://schemas.microsoft.com/office/drawing/2014/main" id="{E1A3D60F-143D-47A7-90DD-8D2052D74E44}"/>
              </a:ext>
            </a:extLst>
          </p:cNvPr>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98D2913F-34A8-4E19-BE54-298D842C8B47}"/>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C86ADB15-0821-4678-8A84-0615C961873F}"/>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FE5E1647-A311-42C8-900F-03252A535EA8}"/>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381083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742E21EA-AC61-43C5-AA22-71763E0491C3}"/>
              </a:ext>
            </a:extLst>
          </p:cNvPr>
          <p:cNvSpPr>
            <a:spLocks noGrp="1"/>
          </p:cNvSpPr>
          <p:nvPr>
            <p:ph type="title" orient="vert"/>
          </p:nvPr>
        </p:nvSpPr>
        <p:spPr>
          <a:xfrm>
            <a:off x="8724900" y="365125"/>
            <a:ext cx="2628900" cy="5811838"/>
          </a:xfrm>
        </p:spPr>
        <p:txBody>
          <a:bodyPr vert="eaVert"/>
          <a:lstStyle>
            <a:lvl1pPr>
              <a:defRPr/>
            </a:lvl1pPr>
          </a:lstStyle>
          <a:p>
            <a:r>
              <a:rPr lang="ko-KR" altLang="en-US" dirty="0"/>
              <a:t>마스터 제목 스타일 편집</a:t>
            </a:r>
          </a:p>
        </p:txBody>
      </p:sp>
      <p:sp>
        <p:nvSpPr>
          <p:cNvPr id="3" name="세로 텍스트 개체 틀 2">
            <a:extLst>
              <a:ext uri="{FF2B5EF4-FFF2-40B4-BE49-F238E27FC236}">
                <a16:creationId xmlns:a16="http://schemas.microsoft.com/office/drawing/2014/main" id="{7ED08377-D434-4883-933D-05403373BCD6}"/>
              </a:ext>
            </a:extLst>
          </p:cNvPr>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B76BEFAE-52A5-4771-A24E-66D37EDBFE49}"/>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67F5FDAD-E360-45AB-9254-5D5A1437A3E2}"/>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B879758A-1063-49CC-A47B-5A24925A912D}"/>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92846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687051" y="2885497"/>
            <a:ext cx="681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33">
                <a:latin typeface="標楷體" panose="03000509000000000000" pitchFamily="65" charset="-120"/>
                <a:cs typeface="Adobe Devanagari" panose="02040503050201020203"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31" name="Google Shape;31;p3"/>
          <p:cNvSpPr txBox="1">
            <a:spLocks noGrp="1"/>
          </p:cNvSpPr>
          <p:nvPr>
            <p:ph type="title" idx="2" hasCustomPrompt="1"/>
          </p:nvPr>
        </p:nvSpPr>
        <p:spPr>
          <a:xfrm>
            <a:off x="7909200" y="1619067"/>
            <a:ext cx="159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標楷體" panose="03000509000000000000" pitchFamily="65" charset="-120"/>
                <a:cs typeface="Adobe Devanagari" panose="02040503050201020203" pitchFamily="18"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32" name="Google Shape;32;p3"/>
          <p:cNvSpPr txBox="1">
            <a:spLocks noGrp="1"/>
          </p:cNvSpPr>
          <p:nvPr>
            <p:ph type="subTitle" idx="1"/>
          </p:nvPr>
        </p:nvSpPr>
        <p:spPr>
          <a:xfrm>
            <a:off x="3189200" y="4706967"/>
            <a:ext cx="5813600" cy="49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9"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en-US" altLang="zh-TW"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953205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88867" y="3573400"/>
            <a:ext cx="3414400" cy="546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667" b="1">
                <a:latin typeface="標楷體" panose="03000509000000000000" pitchFamily="65" charset="-120"/>
                <a:cs typeface="Adobe Devanagari" panose="02040503050201020203" pitchFamily="18" charset="0"/>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dirty="0"/>
          </a:p>
        </p:txBody>
      </p:sp>
      <p:sp>
        <p:nvSpPr>
          <p:cNvPr id="10" name="Google Shape;10;p2"/>
          <p:cNvSpPr txBox="1">
            <a:spLocks noGrp="1"/>
          </p:cNvSpPr>
          <p:nvPr>
            <p:ph type="subTitle" idx="1"/>
          </p:nvPr>
        </p:nvSpPr>
        <p:spPr>
          <a:xfrm>
            <a:off x="3190100" y="4119384"/>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atin typeface="標楷體" panose="03000509000000000000" pitchFamily="65" charset="-120"/>
                <a:cs typeface="Adobe Devanagari" panose="02040503050201020203" pitchFamily="18" charset="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dirty="0"/>
          </a:p>
        </p:txBody>
      </p:sp>
      <p:sp>
        <p:nvSpPr>
          <p:cNvPr id="29"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ko-KR" altLang="en-US" smtClean="0">
                <a:latin typeface="Times New Roman" panose="02020603050405020304" pitchFamily="18" charset="0"/>
                <a:cs typeface="Times New Roman" panose="02020603050405020304" pitchFamily="18" charset="0"/>
              </a:defRPr>
            </a:lvl1pPr>
          </a:lstStyle>
          <a:p>
            <a:fld id="{92A3BBB8-EBE5-4A2B-AB70-89540E1C96C3}" type="slidenum">
              <a:rPr lang="en-US" altLang="zh-TW" smtClean="0"/>
              <a:pPr/>
              <a:t>‹#›</a:t>
            </a:fld>
            <a:endParaRPr lang="zh-TW" dirty="0"/>
          </a:p>
        </p:txBody>
      </p:sp>
    </p:spTree>
    <p:extLst>
      <p:ext uri="{BB962C8B-B14F-4D97-AF65-F5344CB8AC3E}">
        <p14:creationId xmlns:p14="http://schemas.microsoft.com/office/powerpoint/2010/main" val="13666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687051" y="2885497"/>
            <a:ext cx="681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33">
                <a:latin typeface="標楷體" panose="03000509000000000000" pitchFamily="65" charset="-120"/>
                <a:cs typeface="Adobe Devanagari" panose="02040503050201020203"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31" name="Google Shape;31;p3"/>
          <p:cNvSpPr txBox="1">
            <a:spLocks noGrp="1"/>
          </p:cNvSpPr>
          <p:nvPr>
            <p:ph type="title" idx="2" hasCustomPrompt="1"/>
          </p:nvPr>
        </p:nvSpPr>
        <p:spPr>
          <a:xfrm>
            <a:off x="7909200" y="1619067"/>
            <a:ext cx="159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標楷體" panose="03000509000000000000" pitchFamily="65" charset="-120"/>
                <a:cs typeface="Adobe Devanagari" panose="02040503050201020203" pitchFamily="18"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32" name="Google Shape;32;p3"/>
          <p:cNvSpPr txBox="1">
            <a:spLocks noGrp="1"/>
          </p:cNvSpPr>
          <p:nvPr>
            <p:ph type="subTitle" idx="1"/>
          </p:nvPr>
        </p:nvSpPr>
        <p:spPr>
          <a:xfrm>
            <a:off x="3189200" y="4706967"/>
            <a:ext cx="5813600" cy="49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9"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en-US" altLang="zh-TW"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702390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7"/>
        <p:cNvGrpSpPr/>
        <p:nvPr/>
      </p:nvGrpSpPr>
      <p:grpSpPr>
        <a:xfrm>
          <a:off x="0" y="0"/>
          <a:ext cx="0" cy="0"/>
          <a:chOff x="0" y="0"/>
          <a:chExt cx="0" cy="0"/>
        </a:xfrm>
      </p:grpSpPr>
      <p:sp>
        <p:nvSpPr>
          <p:cNvPr id="48" name="Google Shape;48;p4"/>
          <p:cNvSpPr txBox="1">
            <a:spLocks noGrp="1"/>
          </p:cNvSpPr>
          <p:nvPr>
            <p:ph type="body" idx="1"/>
          </p:nvPr>
        </p:nvSpPr>
        <p:spPr>
          <a:xfrm>
            <a:off x="960000" y="1356967"/>
            <a:ext cx="10272000" cy="4734800"/>
          </a:xfrm>
          <a:prstGeom prst="rect">
            <a:avLst/>
          </a:prstGeom>
          <a:noFill/>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latin typeface="標楷體" panose="03000509000000000000" pitchFamily="65" charset="-120"/>
                <a:cs typeface="Adobe Devanagari" panose="02040503050201020203" pitchFamily="18" charset="0"/>
              </a:defRPr>
            </a:lvl1pPr>
            <a:lvl2pPr marL="1219170" lvl="1" indent="-406390" rtl="0">
              <a:lnSpc>
                <a:spcPct val="115000"/>
              </a:lnSpc>
              <a:spcBef>
                <a:spcPts val="0"/>
              </a:spcBef>
              <a:spcAft>
                <a:spcPts val="0"/>
              </a:spcAft>
              <a:buClr>
                <a:srgbClr val="434343"/>
              </a:buClr>
              <a:buSzPts val="1200"/>
              <a:buFont typeface="Roboto Condensed"/>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a:buAutoNum type="romanLcPeriod"/>
              <a:defRPr>
                <a:solidFill>
                  <a:srgbClr val="434343"/>
                </a:solidFill>
              </a:defRPr>
            </a:lvl9pPr>
          </a:lstStyle>
          <a:p>
            <a:endParaRPr dirty="0"/>
          </a:p>
        </p:txBody>
      </p:sp>
      <p:sp>
        <p:nvSpPr>
          <p:cNvPr id="63" name="Google Shape;63;p4"/>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64" name="Google Shape;64;p4"/>
          <p:cNvSpPr txBox="1">
            <a:spLocks noGrp="1"/>
          </p:cNvSpPr>
          <p:nvPr>
            <p:ph type="title"/>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9"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502291"/>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184625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80" name="Google Shape;80;p5"/>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81" name="Google Shape;81;p5"/>
          <p:cNvSpPr txBox="1">
            <a:spLocks noGrp="1"/>
          </p:cNvSpPr>
          <p:nvPr>
            <p:ph type="subTitle" idx="1"/>
          </p:nvPr>
        </p:nvSpPr>
        <p:spPr>
          <a:xfrm>
            <a:off x="2236467" y="3378967"/>
            <a:ext cx="2846000" cy="951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667" b="1">
                <a:latin typeface="標楷體" panose="03000509000000000000" pitchFamily="65" charset="-120"/>
                <a:ea typeface="標楷體" panose="03000509000000000000" pitchFamily="65" charset="-120"/>
                <a:cs typeface="Adobe Devanagari" panose="02040503050201020203" pitchFamily="18" charset="0"/>
                <a:sym typeface="Fredoka One"/>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dirty="0"/>
          </a:p>
        </p:txBody>
      </p:sp>
      <p:sp>
        <p:nvSpPr>
          <p:cNvPr id="82" name="Google Shape;82;p5"/>
          <p:cNvSpPr txBox="1">
            <a:spLocks noGrp="1"/>
          </p:cNvSpPr>
          <p:nvPr>
            <p:ph type="subTitle" idx="2"/>
          </p:nvPr>
        </p:nvSpPr>
        <p:spPr>
          <a:xfrm>
            <a:off x="7109533" y="3378967"/>
            <a:ext cx="284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667" b="1">
                <a:latin typeface="標楷體" panose="03000509000000000000" pitchFamily="65" charset="-120"/>
                <a:ea typeface="標楷體" panose="03000509000000000000" pitchFamily="65" charset="-120"/>
                <a:cs typeface="Adobe Devanagari" panose="02040503050201020203" pitchFamily="18" charset="0"/>
                <a:sym typeface="Fredoka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dirty="0"/>
          </a:p>
        </p:txBody>
      </p:sp>
      <p:sp>
        <p:nvSpPr>
          <p:cNvPr id="83" name="Google Shape;83;p5"/>
          <p:cNvSpPr txBox="1">
            <a:spLocks noGrp="1"/>
          </p:cNvSpPr>
          <p:nvPr>
            <p:ph type="subTitle" idx="3"/>
          </p:nvPr>
        </p:nvSpPr>
        <p:spPr>
          <a:xfrm>
            <a:off x="2236467" y="4171311"/>
            <a:ext cx="284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84" name="Google Shape;84;p5"/>
          <p:cNvSpPr txBox="1">
            <a:spLocks noGrp="1"/>
          </p:cNvSpPr>
          <p:nvPr>
            <p:ph type="subTitle" idx="4"/>
          </p:nvPr>
        </p:nvSpPr>
        <p:spPr>
          <a:xfrm>
            <a:off x="7109533" y="4171311"/>
            <a:ext cx="284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85" name="Google Shape;85;p5"/>
          <p:cNvSpPr txBox="1">
            <a:spLocks noGrp="1"/>
          </p:cNvSpPr>
          <p:nvPr>
            <p:ph type="title"/>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2" name="슬라이드 번호 개체 틀 5">
            <a:extLst>
              <a:ext uri="{FF2B5EF4-FFF2-40B4-BE49-F238E27FC236}">
                <a16:creationId xmlns:a16="http://schemas.microsoft.com/office/drawing/2014/main" id="{B879758A-1063-49CC-A47B-5A24925A912D}"/>
              </a:ext>
            </a:extLst>
          </p:cNvPr>
          <p:cNvSpPr>
            <a:spLocks noGrp="1"/>
          </p:cNvSpPr>
          <p:nvPr>
            <p:ph type="sldNum" sz="quarter" idx="10"/>
          </p:nvPr>
        </p:nvSpPr>
        <p:spPr>
          <a:xfrm>
            <a:off x="9448800" y="6509521"/>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34327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736600" y="1140600"/>
            <a:ext cx="6718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05" name="Google Shape;105;p7"/>
          <p:cNvSpPr txBox="1">
            <a:spLocks noGrp="1"/>
          </p:cNvSpPr>
          <p:nvPr>
            <p:ph type="body" idx="1"/>
          </p:nvPr>
        </p:nvSpPr>
        <p:spPr>
          <a:xfrm>
            <a:off x="1747800" y="2738733"/>
            <a:ext cx="8710800" cy="25696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chemeClr val="dk2"/>
              </a:buClr>
              <a:buSzPts val="1000"/>
              <a:buAutoNum type="arabicPeriod"/>
              <a:defRPr sz="1867">
                <a:solidFill>
                  <a:srgbClr val="434343"/>
                </a:solidFill>
                <a:latin typeface="標楷體" panose="03000509000000000000" pitchFamily="65" charset="-120"/>
                <a:cs typeface="Adobe Devanagari" panose="02040503050201020203" pitchFamily="18" charset="0"/>
              </a:defRPr>
            </a:lvl1pPr>
            <a:lvl2pPr marL="1219170" lvl="1" indent="-423323" rtl="0">
              <a:lnSpc>
                <a:spcPct val="115000"/>
              </a:lnSpc>
              <a:spcBef>
                <a:spcPts val="0"/>
              </a:spcBef>
              <a:spcAft>
                <a:spcPts val="0"/>
              </a:spcAft>
              <a:buClr>
                <a:schemeClr val="dk2"/>
              </a:buClr>
              <a:buSzPts val="1400"/>
              <a:buAutoNum type="alphaLcPeriod"/>
              <a:defRPr>
                <a:solidFill>
                  <a:srgbClr val="434343"/>
                </a:solidFill>
              </a:defRPr>
            </a:lvl2pPr>
            <a:lvl3pPr marL="1828754" lvl="2" indent="-423323" rtl="0">
              <a:lnSpc>
                <a:spcPct val="115000"/>
              </a:lnSpc>
              <a:spcBef>
                <a:spcPts val="0"/>
              </a:spcBef>
              <a:spcAft>
                <a:spcPts val="0"/>
              </a:spcAft>
              <a:buClr>
                <a:schemeClr val="dk2"/>
              </a:buClr>
              <a:buSzPts val="1400"/>
              <a:buAutoNum type="romanLcPeriod"/>
              <a:defRPr>
                <a:solidFill>
                  <a:srgbClr val="434343"/>
                </a:solidFill>
              </a:defRPr>
            </a:lvl3pPr>
            <a:lvl4pPr marL="2438339" lvl="3" indent="-423323" rtl="0">
              <a:lnSpc>
                <a:spcPct val="115000"/>
              </a:lnSpc>
              <a:spcBef>
                <a:spcPts val="0"/>
              </a:spcBef>
              <a:spcAft>
                <a:spcPts val="0"/>
              </a:spcAft>
              <a:buClr>
                <a:schemeClr val="dk2"/>
              </a:buClr>
              <a:buSzPts val="1400"/>
              <a:buAutoNum type="arabicPeriod"/>
              <a:defRPr>
                <a:solidFill>
                  <a:srgbClr val="434343"/>
                </a:solidFill>
              </a:defRPr>
            </a:lvl4pPr>
            <a:lvl5pPr marL="3047924" lvl="4" indent="-423323" rtl="0">
              <a:lnSpc>
                <a:spcPct val="115000"/>
              </a:lnSpc>
              <a:spcBef>
                <a:spcPts val="0"/>
              </a:spcBef>
              <a:spcAft>
                <a:spcPts val="0"/>
              </a:spcAft>
              <a:buClr>
                <a:schemeClr val="dk2"/>
              </a:buClr>
              <a:buSzPts val="1400"/>
              <a:buAutoNum type="alphaLcPeriod"/>
              <a:defRPr>
                <a:solidFill>
                  <a:srgbClr val="434343"/>
                </a:solidFill>
              </a:defRPr>
            </a:lvl5pPr>
            <a:lvl6pPr marL="3657509" lvl="5" indent="-423323" rtl="0">
              <a:lnSpc>
                <a:spcPct val="115000"/>
              </a:lnSpc>
              <a:spcBef>
                <a:spcPts val="0"/>
              </a:spcBef>
              <a:spcAft>
                <a:spcPts val="0"/>
              </a:spcAft>
              <a:buClr>
                <a:schemeClr val="dk2"/>
              </a:buClr>
              <a:buSzPts val="1400"/>
              <a:buAutoNum type="romanLcPeriod"/>
              <a:defRPr>
                <a:solidFill>
                  <a:srgbClr val="434343"/>
                </a:solidFill>
              </a:defRPr>
            </a:lvl6pPr>
            <a:lvl7pPr marL="4267093" lvl="6" indent="-423323" rtl="0">
              <a:lnSpc>
                <a:spcPct val="115000"/>
              </a:lnSpc>
              <a:spcBef>
                <a:spcPts val="0"/>
              </a:spcBef>
              <a:spcAft>
                <a:spcPts val="0"/>
              </a:spcAft>
              <a:buClr>
                <a:schemeClr val="dk2"/>
              </a:buClr>
              <a:buSzPts val="1400"/>
              <a:buAutoNum type="arabicPeriod"/>
              <a:defRPr>
                <a:solidFill>
                  <a:srgbClr val="434343"/>
                </a:solidFill>
              </a:defRPr>
            </a:lvl7pPr>
            <a:lvl8pPr marL="4876678" lvl="7" indent="-423323" rtl="0">
              <a:lnSpc>
                <a:spcPct val="115000"/>
              </a:lnSpc>
              <a:spcBef>
                <a:spcPts val="0"/>
              </a:spcBef>
              <a:spcAft>
                <a:spcPts val="0"/>
              </a:spcAft>
              <a:buClr>
                <a:schemeClr val="dk2"/>
              </a:buClr>
              <a:buSzPts val="1400"/>
              <a:buAutoNum type="alphaLcPeriod"/>
              <a:defRPr>
                <a:solidFill>
                  <a:srgbClr val="434343"/>
                </a:solidFill>
              </a:defRPr>
            </a:lvl8pPr>
            <a:lvl9pPr marL="5486263" lvl="8" indent="-423323" rtl="0">
              <a:lnSpc>
                <a:spcPct val="115000"/>
              </a:lnSpc>
              <a:spcBef>
                <a:spcPts val="0"/>
              </a:spcBef>
              <a:spcAft>
                <a:spcPts val="0"/>
              </a:spcAft>
              <a:buClr>
                <a:schemeClr val="dk2"/>
              </a:buClr>
              <a:buSzPts val="1400"/>
              <a:buAutoNum type="romanLcPeriod"/>
              <a:defRPr>
                <a:solidFill>
                  <a:srgbClr val="434343"/>
                </a:solidFill>
              </a:defRPr>
            </a:lvl9pPr>
          </a:lstStyle>
          <a:p>
            <a:endParaRPr dirty="0"/>
          </a:p>
        </p:txBody>
      </p:sp>
      <p:sp>
        <p:nvSpPr>
          <p:cNvPr id="18"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554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4026093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0"/>
        <p:cNvGrpSpPr/>
        <p:nvPr/>
      </p:nvGrpSpPr>
      <p:grpSpPr>
        <a:xfrm>
          <a:off x="0" y="0"/>
          <a:ext cx="0" cy="0"/>
          <a:chOff x="0" y="0"/>
          <a:chExt cx="0" cy="0"/>
        </a:xfrm>
      </p:grpSpPr>
      <p:sp>
        <p:nvSpPr>
          <p:cNvPr id="135" name="Google Shape;135;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atin typeface="標楷體" panose="03000509000000000000" pitchFamily="65" charset="-120"/>
                <a:cs typeface="Adobe Devanagari" panose="02040503050201020203" pitchFamily="18" charset="0"/>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dirty="0"/>
          </a:p>
        </p:txBody>
      </p:sp>
      <p:sp>
        <p:nvSpPr>
          <p:cNvPr id="17"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509520"/>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1588203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1031784" y="2719300"/>
            <a:ext cx="3402000" cy="211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4000" b="1">
                <a:latin typeface="標楷體" panose="03000509000000000000" pitchFamily="65" charset="-120"/>
                <a:cs typeface="Adobe Devanagari" panose="02040503050201020203"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dirty="0"/>
          </a:p>
        </p:txBody>
      </p:sp>
      <p:sp>
        <p:nvSpPr>
          <p:cNvPr id="138" name="Google Shape;138;p9"/>
          <p:cNvSpPr txBox="1">
            <a:spLocks noGrp="1"/>
          </p:cNvSpPr>
          <p:nvPr>
            <p:ph type="subTitle" idx="1"/>
          </p:nvPr>
        </p:nvSpPr>
        <p:spPr>
          <a:xfrm>
            <a:off x="4842700" y="2510133"/>
            <a:ext cx="6396000" cy="2535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atin typeface="標楷體" panose="03000509000000000000" pitchFamily="65" charset="-120"/>
                <a:cs typeface="Adobe Devanagari" panose="02040503050201020203"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18"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91051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9BCD5E-CF2F-45CD-A1C5-FACE037AE6D6}"/>
              </a:ext>
            </a:extLst>
          </p:cNvPr>
          <p:cNvSpPr>
            <a:spLocks noGrp="1"/>
          </p:cNvSpPr>
          <p:nvPr>
            <p:ph type="title"/>
          </p:nvPr>
        </p:nvSpPr>
        <p:spPr/>
        <p:txBody>
          <a:bodyPr/>
          <a:lstStyle>
            <a:lvl1pPr>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06340CAA-7987-4F30-B10A-034CDBA23AC4}"/>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208DEE94-B9EB-437B-B87B-4D63439559CF}"/>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20C7A974-A07A-49C2-B147-F6EC850539C3}"/>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894EDD24-940C-445F-B974-623173FA1A40}"/>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3105708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68" name="Google Shape;168;p10"/>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169" name="Google Shape;169;p10"/>
          <p:cNvSpPr txBox="1">
            <a:spLocks noGrp="1"/>
          </p:cNvSpPr>
          <p:nvPr>
            <p:ph type="title"/>
          </p:nvPr>
        </p:nvSpPr>
        <p:spPr>
          <a:xfrm>
            <a:off x="959933" y="482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標楷體" panose="03000509000000000000" pitchFamily="65" charset="-120"/>
                <a:cs typeface="Adobe Devanagari" panose="02040503050201020203" pitchFamily="18"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
        <p:nvSpPr>
          <p:cNvPr id="18"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515657"/>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96247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0"/>
        <p:cNvGrpSpPr/>
        <p:nvPr/>
      </p:nvGrpSpPr>
      <p:grpSpPr>
        <a:xfrm>
          <a:off x="0" y="0"/>
          <a:ext cx="0" cy="0"/>
          <a:chOff x="0" y="0"/>
          <a:chExt cx="0" cy="0"/>
        </a:xfrm>
      </p:grpSpPr>
      <p:sp>
        <p:nvSpPr>
          <p:cNvPr id="185" name="Google Shape;185;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atin typeface="標楷體" panose="03000509000000000000" pitchFamily="65" charset="-120"/>
                <a:cs typeface="Adobe Devanagari" panose="02040503050201020203" pitchFamily="18"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dirty="0"/>
              <a:t>xx%</a:t>
            </a:r>
          </a:p>
        </p:txBody>
      </p:sp>
      <p:sp>
        <p:nvSpPr>
          <p:cNvPr id="186" name="Google Shape;186;p11"/>
          <p:cNvSpPr txBox="1">
            <a:spLocks noGrp="1"/>
          </p:cNvSpPr>
          <p:nvPr>
            <p:ph type="subTitle" idx="1"/>
          </p:nvPr>
        </p:nvSpPr>
        <p:spPr>
          <a:xfrm>
            <a:off x="1711933" y="4040884"/>
            <a:ext cx="8768000" cy="6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dirty="0"/>
          </a:p>
        </p:txBody>
      </p:sp>
      <p:sp>
        <p:nvSpPr>
          <p:cNvPr id="18"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521794"/>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3776730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7"/>
        <p:cNvGrpSpPr/>
        <p:nvPr/>
      </p:nvGrpSpPr>
      <p:grpSpPr>
        <a:xfrm>
          <a:off x="0" y="0"/>
          <a:ext cx="0" cy="0"/>
          <a:chOff x="0" y="0"/>
          <a:chExt cx="0" cy="0"/>
        </a:xfrm>
      </p:grpSpPr>
      <p:sp>
        <p:nvSpPr>
          <p:cNvPr id="2"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401902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1112256" y="1949400"/>
            <a:ext cx="2781200" cy="791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b="1">
                <a:latin typeface="標楷體" panose="03000509000000000000" pitchFamily="65" charset="-120"/>
                <a:cs typeface="Adobe Devanagari" panose="02040503050201020203" pitchFamily="18"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190" name="Google Shape;190;p13"/>
          <p:cNvSpPr txBox="1">
            <a:spLocks noGrp="1"/>
          </p:cNvSpPr>
          <p:nvPr>
            <p:ph type="title" idx="2" hasCustomPrompt="1"/>
          </p:nvPr>
        </p:nvSpPr>
        <p:spPr>
          <a:xfrm>
            <a:off x="3455789" y="1563500"/>
            <a:ext cx="590400" cy="38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133" b="1">
                <a:latin typeface="標楷體" panose="03000509000000000000" pitchFamily="65" charset="-120"/>
                <a:cs typeface="Adobe Devanagari" panose="02040503050201020203" pitchFamily="18" charset="0"/>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dirty="0"/>
              <a:t>xx%</a:t>
            </a:r>
          </a:p>
        </p:txBody>
      </p:sp>
      <p:sp>
        <p:nvSpPr>
          <p:cNvPr id="191" name="Google Shape;191;p13"/>
          <p:cNvSpPr txBox="1">
            <a:spLocks noGrp="1"/>
          </p:cNvSpPr>
          <p:nvPr>
            <p:ph type="subTitle" idx="1"/>
          </p:nvPr>
        </p:nvSpPr>
        <p:spPr>
          <a:xfrm>
            <a:off x="959789" y="2930767"/>
            <a:ext cx="3086400" cy="646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192" name="Google Shape;192;p13"/>
          <p:cNvSpPr txBox="1">
            <a:spLocks noGrp="1"/>
          </p:cNvSpPr>
          <p:nvPr>
            <p:ph type="title" idx="3"/>
          </p:nvPr>
        </p:nvSpPr>
        <p:spPr>
          <a:xfrm>
            <a:off x="4691033" y="1949400"/>
            <a:ext cx="2781200" cy="791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b="1">
                <a:latin typeface="標楷體" panose="03000509000000000000" pitchFamily="65" charset="-120"/>
                <a:cs typeface="Adobe Devanagari" panose="02040503050201020203" pitchFamily="18"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193" name="Google Shape;193;p13"/>
          <p:cNvSpPr txBox="1">
            <a:spLocks noGrp="1"/>
          </p:cNvSpPr>
          <p:nvPr>
            <p:ph type="title" idx="4" hasCustomPrompt="1"/>
          </p:nvPr>
        </p:nvSpPr>
        <p:spPr>
          <a:xfrm>
            <a:off x="7049772" y="1563500"/>
            <a:ext cx="590400" cy="38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133" b="1">
                <a:latin typeface="標楷體" panose="03000509000000000000" pitchFamily="65" charset="-120"/>
                <a:cs typeface="Adobe Devanagari" panose="02040503050201020203" pitchFamily="18" charset="0"/>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dirty="0"/>
              <a:t>xx%</a:t>
            </a:r>
          </a:p>
        </p:txBody>
      </p:sp>
      <p:sp>
        <p:nvSpPr>
          <p:cNvPr id="194" name="Google Shape;194;p13"/>
          <p:cNvSpPr txBox="1">
            <a:spLocks noGrp="1"/>
          </p:cNvSpPr>
          <p:nvPr>
            <p:ph type="subTitle" idx="5"/>
          </p:nvPr>
        </p:nvSpPr>
        <p:spPr>
          <a:xfrm>
            <a:off x="4553772" y="2930767"/>
            <a:ext cx="3086400" cy="646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195" name="Google Shape;195;p13"/>
          <p:cNvSpPr txBox="1">
            <a:spLocks noGrp="1"/>
          </p:cNvSpPr>
          <p:nvPr>
            <p:ph type="title" idx="6"/>
          </p:nvPr>
        </p:nvSpPr>
        <p:spPr>
          <a:xfrm>
            <a:off x="8269467" y="1949400"/>
            <a:ext cx="2781200" cy="791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b="1">
                <a:latin typeface="標楷體" panose="03000509000000000000" pitchFamily="65" charset="-120"/>
                <a:cs typeface="Adobe Devanagari" panose="02040503050201020203" pitchFamily="18"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196" name="Google Shape;196;p13"/>
          <p:cNvSpPr txBox="1">
            <a:spLocks noGrp="1"/>
          </p:cNvSpPr>
          <p:nvPr>
            <p:ph type="title" idx="7" hasCustomPrompt="1"/>
          </p:nvPr>
        </p:nvSpPr>
        <p:spPr>
          <a:xfrm>
            <a:off x="10643723" y="1563500"/>
            <a:ext cx="590400" cy="38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133" b="1">
                <a:latin typeface="標楷體" panose="03000509000000000000" pitchFamily="65" charset="-120"/>
                <a:cs typeface="Adobe Devanagari" panose="02040503050201020203" pitchFamily="18" charset="0"/>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dirty="0"/>
              <a:t>xx%</a:t>
            </a:r>
          </a:p>
        </p:txBody>
      </p:sp>
      <p:sp>
        <p:nvSpPr>
          <p:cNvPr id="197" name="Google Shape;197;p13"/>
          <p:cNvSpPr txBox="1">
            <a:spLocks noGrp="1"/>
          </p:cNvSpPr>
          <p:nvPr>
            <p:ph type="subTitle" idx="8"/>
          </p:nvPr>
        </p:nvSpPr>
        <p:spPr>
          <a:xfrm>
            <a:off x="8147723" y="2930767"/>
            <a:ext cx="3086400" cy="646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198" name="Google Shape;198;p13"/>
          <p:cNvSpPr txBox="1">
            <a:spLocks noGrp="1"/>
          </p:cNvSpPr>
          <p:nvPr>
            <p:ph type="title" idx="9"/>
          </p:nvPr>
        </p:nvSpPr>
        <p:spPr>
          <a:xfrm>
            <a:off x="1112256" y="4145500"/>
            <a:ext cx="2781200" cy="791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b="1">
                <a:latin typeface="標楷體" panose="03000509000000000000" pitchFamily="65" charset="-120"/>
                <a:cs typeface="Adobe Devanagari" panose="02040503050201020203" pitchFamily="18"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199" name="Google Shape;199;p13"/>
          <p:cNvSpPr txBox="1">
            <a:spLocks noGrp="1"/>
          </p:cNvSpPr>
          <p:nvPr>
            <p:ph type="title" idx="13" hasCustomPrompt="1"/>
          </p:nvPr>
        </p:nvSpPr>
        <p:spPr>
          <a:xfrm>
            <a:off x="3455789" y="3759600"/>
            <a:ext cx="590400" cy="38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133" b="1">
                <a:latin typeface="標楷體" panose="03000509000000000000" pitchFamily="65" charset="-120"/>
                <a:cs typeface="Adobe Devanagari" panose="02040503050201020203" pitchFamily="18" charset="0"/>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dirty="0"/>
              <a:t>xx%</a:t>
            </a:r>
          </a:p>
        </p:txBody>
      </p:sp>
      <p:sp>
        <p:nvSpPr>
          <p:cNvPr id="200" name="Google Shape;200;p13"/>
          <p:cNvSpPr txBox="1">
            <a:spLocks noGrp="1"/>
          </p:cNvSpPr>
          <p:nvPr>
            <p:ph type="subTitle" idx="14"/>
          </p:nvPr>
        </p:nvSpPr>
        <p:spPr>
          <a:xfrm>
            <a:off x="959789" y="5126867"/>
            <a:ext cx="3086400" cy="646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01" name="Google Shape;201;p13"/>
          <p:cNvSpPr txBox="1">
            <a:spLocks noGrp="1"/>
          </p:cNvSpPr>
          <p:nvPr>
            <p:ph type="title" idx="15"/>
          </p:nvPr>
        </p:nvSpPr>
        <p:spPr>
          <a:xfrm>
            <a:off x="4691033" y="4145500"/>
            <a:ext cx="2781200" cy="791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b="1">
                <a:latin typeface="標楷體" panose="03000509000000000000" pitchFamily="65" charset="-120"/>
                <a:cs typeface="Adobe Devanagari" panose="02040503050201020203" pitchFamily="18"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202" name="Google Shape;202;p13"/>
          <p:cNvSpPr txBox="1">
            <a:spLocks noGrp="1"/>
          </p:cNvSpPr>
          <p:nvPr>
            <p:ph type="title" idx="16" hasCustomPrompt="1"/>
          </p:nvPr>
        </p:nvSpPr>
        <p:spPr>
          <a:xfrm>
            <a:off x="7049772" y="3759600"/>
            <a:ext cx="590400" cy="38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133" b="1">
                <a:latin typeface="標楷體" panose="03000509000000000000" pitchFamily="65" charset="-120"/>
                <a:cs typeface="Adobe Devanagari" panose="02040503050201020203" pitchFamily="18" charset="0"/>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dirty="0"/>
              <a:t>xx%</a:t>
            </a:r>
          </a:p>
        </p:txBody>
      </p:sp>
      <p:sp>
        <p:nvSpPr>
          <p:cNvPr id="203" name="Google Shape;203;p13"/>
          <p:cNvSpPr txBox="1">
            <a:spLocks noGrp="1"/>
          </p:cNvSpPr>
          <p:nvPr>
            <p:ph type="subTitle" idx="17"/>
          </p:nvPr>
        </p:nvSpPr>
        <p:spPr>
          <a:xfrm>
            <a:off x="4553772" y="5126867"/>
            <a:ext cx="3086400" cy="646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04" name="Google Shape;204;p13"/>
          <p:cNvSpPr txBox="1">
            <a:spLocks noGrp="1"/>
          </p:cNvSpPr>
          <p:nvPr>
            <p:ph type="title" idx="18"/>
          </p:nvPr>
        </p:nvSpPr>
        <p:spPr>
          <a:xfrm>
            <a:off x="8269467" y="4145500"/>
            <a:ext cx="2781200" cy="791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b="1">
                <a:latin typeface="標楷體" panose="03000509000000000000" pitchFamily="65" charset="-120"/>
                <a:cs typeface="Adobe Devanagari" panose="02040503050201020203" pitchFamily="18"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205" name="Google Shape;205;p13"/>
          <p:cNvSpPr txBox="1">
            <a:spLocks noGrp="1"/>
          </p:cNvSpPr>
          <p:nvPr>
            <p:ph type="title" idx="19" hasCustomPrompt="1"/>
          </p:nvPr>
        </p:nvSpPr>
        <p:spPr>
          <a:xfrm>
            <a:off x="10643723" y="3759600"/>
            <a:ext cx="590400" cy="38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133" b="1">
                <a:latin typeface="標楷體" panose="03000509000000000000" pitchFamily="65" charset="-120"/>
                <a:cs typeface="Adobe Devanagari" panose="02040503050201020203" pitchFamily="18" charset="0"/>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dirty="0"/>
              <a:t>xx%</a:t>
            </a:r>
          </a:p>
        </p:txBody>
      </p:sp>
      <p:sp>
        <p:nvSpPr>
          <p:cNvPr id="206" name="Google Shape;206;p13"/>
          <p:cNvSpPr txBox="1">
            <a:spLocks noGrp="1"/>
          </p:cNvSpPr>
          <p:nvPr>
            <p:ph type="subTitle" idx="20"/>
          </p:nvPr>
        </p:nvSpPr>
        <p:spPr>
          <a:xfrm>
            <a:off x="8147723" y="5126867"/>
            <a:ext cx="3086400" cy="646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221" name="Google Shape;221;p13"/>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222" name="Google Shape;222;p13"/>
          <p:cNvSpPr txBox="1">
            <a:spLocks noGrp="1"/>
          </p:cNvSpPr>
          <p:nvPr>
            <p:ph type="title" idx="21"/>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36" name="슬라이드 번호 개체 틀 5">
            <a:extLst>
              <a:ext uri="{FF2B5EF4-FFF2-40B4-BE49-F238E27FC236}">
                <a16:creationId xmlns:a16="http://schemas.microsoft.com/office/drawing/2014/main" id="{B879758A-1063-49CC-A47B-5A24925A912D}"/>
              </a:ext>
            </a:extLst>
          </p:cNvPr>
          <p:cNvSpPr>
            <a:spLocks noGrp="1"/>
          </p:cNvSpPr>
          <p:nvPr>
            <p:ph type="sldNum" sz="quarter" idx="22"/>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988498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23"/>
        <p:cNvGrpSpPr/>
        <p:nvPr/>
      </p:nvGrpSpPr>
      <p:grpSpPr>
        <a:xfrm>
          <a:off x="0" y="0"/>
          <a:ext cx="0" cy="0"/>
          <a:chOff x="0" y="0"/>
          <a:chExt cx="0" cy="0"/>
        </a:xfrm>
      </p:grpSpPr>
      <p:sp>
        <p:nvSpPr>
          <p:cNvPr id="238" name="Google Shape;238;p14"/>
          <p:cNvSpPr txBox="1">
            <a:spLocks noGrp="1"/>
          </p:cNvSpPr>
          <p:nvPr>
            <p:ph type="title"/>
          </p:nvPr>
        </p:nvSpPr>
        <p:spPr>
          <a:xfrm>
            <a:off x="3053400" y="4234600"/>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atin typeface="標楷體" panose="03000509000000000000" pitchFamily="65" charset="-120"/>
                <a:cs typeface="Adobe Devanagari" panose="02040503050201020203" pitchFamily="18" charset="0"/>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dirty="0"/>
          </a:p>
        </p:txBody>
      </p:sp>
      <p:sp>
        <p:nvSpPr>
          <p:cNvPr id="239" name="Google Shape;239;p14"/>
          <p:cNvSpPr txBox="1">
            <a:spLocks noGrp="1"/>
          </p:cNvSpPr>
          <p:nvPr>
            <p:ph type="subTitle" idx="1"/>
          </p:nvPr>
        </p:nvSpPr>
        <p:spPr>
          <a:xfrm>
            <a:off x="1944200" y="1914200"/>
            <a:ext cx="8303600" cy="232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333">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dirty="0"/>
          </a:p>
        </p:txBody>
      </p:sp>
      <p:sp>
        <p:nvSpPr>
          <p:cNvPr id="18"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3867147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0"/>
        <p:cNvGrpSpPr/>
        <p:nvPr/>
      </p:nvGrpSpPr>
      <p:grpSpPr>
        <a:xfrm>
          <a:off x="0" y="0"/>
          <a:ext cx="0" cy="0"/>
          <a:chOff x="0" y="0"/>
          <a:chExt cx="0" cy="0"/>
        </a:xfrm>
      </p:grpSpPr>
      <p:sp>
        <p:nvSpPr>
          <p:cNvPr id="255" name="Google Shape;255;p15"/>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256" name="Google Shape;256;p15"/>
          <p:cNvSpPr txBox="1">
            <a:spLocks noGrp="1"/>
          </p:cNvSpPr>
          <p:nvPr>
            <p:ph type="subTitle" idx="1"/>
          </p:nvPr>
        </p:nvSpPr>
        <p:spPr>
          <a:xfrm>
            <a:off x="953467" y="2678533"/>
            <a:ext cx="3824400" cy="18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57" name="Google Shape;257;p15"/>
          <p:cNvSpPr txBox="1">
            <a:spLocks noGrp="1"/>
          </p:cNvSpPr>
          <p:nvPr>
            <p:ph type="title"/>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9"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401406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58"/>
        <p:cNvGrpSpPr/>
        <p:nvPr/>
      </p:nvGrpSpPr>
      <p:grpSpPr>
        <a:xfrm>
          <a:off x="0" y="0"/>
          <a:ext cx="0" cy="0"/>
          <a:chOff x="0" y="0"/>
          <a:chExt cx="0" cy="0"/>
        </a:xfrm>
      </p:grpSpPr>
      <p:sp>
        <p:nvSpPr>
          <p:cNvPr id="273" name="Google Shape;273;p16"/>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274" name="Google Shape;274;p16"/>
          <p:cNvSpPr txBox="1">
            <a:spLocks noGrp="1"/>
          </p:cNvSpPr>
          <p:nvPr>
            <p:ph type="subTitle" idx="1"/>
          </p:nvPr>
        </p:nvSpPr>
        <p:spPr>
          <a:xfrm>
            <a:off x="1539233" y="3772833"/>
            <a:ext cx="3876800" cy="52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667" b="1">
                <a:latin typeface="標楷體" panose="03000509000000000000" pitchFamily="65" charset="-120"/>
                <a:ea typeface="標楷體" panose="03000509000000000000" pitchFamily="65" charset="-120"/>
                <a:cs typeface="Adobe Devanagari" panose="02040503050201020203" pitchFamily="18" charset="0"/>
                <a:sym typeface="Fredoka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dirty="0"/>
          </a:p>
        </p:txBody>
      </p:sp>
      <p:sp>
        <p:nvSpPr>
          <p:cNvPr id="275" name="Google Shape;275;p16"/>
          <p:cNvSpPr txBox="1">
            <a:spLocks noGrp="1"/>
          </p:cNvSpPr>
          <p:nvPr>
            <p:ph type="subTitle" idx="2"/>
          </p:nvPr>
        </p:nvSpPr>
        <p:spPr>
          <a:xfrm>
            <a:off x="6775933" y="3772833"/>
            <a:ext cx="3876800" cy="52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667" b="1">
                <a:latin typeface="標楷體" panose="03000509000000000000" pitchFamily="65" charset="-120"/>
                <a:ea typeface="標楷體" panose="03000509000000000000" pitchFamily="65" charset="-120"/>
                <a:cs typeface="Adobe Devanagari" panose="02040503050201020203" pitchFamily="18" charset="0"/>
                <a:sym typeface="Fredoka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dirty="0"/>
          </a:p>
        </p:txBody>
      </p:sp>
      <p:sp>
        <p:nvSpPr>
          <p:cNvPr id="276" name="Google Shape;276;p16"/>
          <p:cNvSpPr txBox="1">
            <a:spLocks noGrp="1"/>
          </p:cNvSpPr>
          <p:nvPr>
            <p:ph type="subTitle" idx="3"/>
          </p:nvPr>
        </p:nvSpPr>
        <p:spPr>
          <a:xfrm>
            <a:off x="1359867" y="4299633"/>
            <a:ext cx="4235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77" name="Google Shape;277;p16"/>
          <p:cNvSpPr txBox="1">
            <a:spLocks noGrp="1"/>
          </p:cNvSpPr>
          <p:nvPr>
            <p:ph type="subTitle" idx="4"/>
          </p:nvPr>
        </p:nvSpPr>
        <p:spPr>
          <a:xfrm>
            <a:off x="6596533" y="4299633"/>
            <a:ext cx="4235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78" name="Google Shape;278;p16"/>
          <p:cNvSpPr txBox="1">
            <a:spLocks noGrp="1"/>
          </p:cNvSpPr>
          <p:nvPr>
            <p:ph type="title"/>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2" name="슬라이드 번호 개체 틀 5">
            <a:extLst>
              <a:ext uri="{FF2B5EF4-FFF2-40B4-BE49-F238E27FC236}">
                <a16:creationId xmlns:a16="http://schemas.microsoft.com/office/drawing/2014/main" id="{B879758A-1063-49CC-A47B-5A24925A912D}"/>
              </a:ext>
            </a:extLst>
          </p:cNvPr>
          <p:cNvSpPr>
            <a:spLocks noGrp="1"/>
          </p:cNvSpPr>
          <p:nvPr>
            <p:ph type="sldNum" sz="quarter" idx="10"/>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84405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9"/>
        <p:cNvGrpSpPr/>
        <p:nvPr/>
      </p:nvGrpSpPr>
      <p:grpSpPr>
        <a:xfrm>
          <a:off x="0" y="0"/>
          <a:ext cx="0" cy="0"/>
          <a:chOff x="0" y="0"/>
          <a:chExt cx="0" cy="0"/>
        </a:xfrm>
      </p:grpSpPr>
      <p:sp>
        <p:nvSpPr>
          <p:cNvPr id="294" name="Google Shape;294;p17"/>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295" name="Google Shape;295;p17"/>
          <p:cNvSpPr txBox="1">
            <a:spLocks noGrp="1"/>
          </p:cNvSpPr>
          <p:nvPr>
            <p:ph type="title"/>
          </p:nvPr>
        </p:nvSpPr>
        <p:spPr>
          <a:xfrm>
            <a:off x="960000" y="3554000"/>
            <a:ext cx="3115200" cy="44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296" name="Google Shape;296;p17"/>
          <p:cNvSpPr txBox="1">
            <a:spLocks noGrp="1"/>
          </p:cNvSpPr>
          <p:nvPr>
            <p:ph type="subTitle" idx="1"/>
          </p:nvPr>
        </p:nvSpPr>
        <p:spPr>
          <a:xfrm>
            <a:off x="1180233" y="4096075"/>
            <a:ext cx="2674800" cy="96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97" name="Google Shape;297;p17"/>
          <p:cNvSpPr txBox="1">
            <a:spLocks noGrp="1"/>
          </p:cNvSpPr>
          <p:nvPr>
            <p:ph type="title" idx="2"/>
          </p:nvPr>
        </p:nvSpPr>
        <p:spPr>
          <a:xfrm>
            <a:off x="4538400" y="3554000"/>
            <a:ext cx="3115200" cy="44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298" name="Google Shape;298;p17"/>
          <p:cNvSpPr txBox="1">
            <a:spLocks noGrp="1"/>
          </p:cNvSpPr>
          <p:nvPr>
            <p:ph type="subTitle" idx="3"/>
          </p:nvPr>
        </p:nvSpPr>
        <p:spPr>
          <a:xfrm>
            <a:off x="4758600" y="4096075"/>
            <a:ext cx="2674800" cy="96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99" name="Google Shape;299;p17"/>
          <p:cNvSpPr txBox="1">
            <a:spLocks noGrp="1"/>
          </p:cNvSpPr>
          <p:nvPr>
            <p:ph type="title" idx="4"/>
          </p:nvPr>
        </p:nvSpPr>
        <p:spPr>
          <a:xfrm>
            <a:off x="8116800" y="3554000"/>
            <a:ext cx="3115200" cy="44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00" name="Google Shape;300;p17"/>
          <p:cNvSpPr txBox="1">
            <a:spLocks noGrp="1"/>
          </p:cNvSpPr>
          <p:nvPr>
            <p:ph type="subTitle" idx="5"/>
          </p:nvPr>
        </p:nvSpPr>
        <p:spPr>
          <a:xfrm>
            <a:off x="8337000" y="4096075"/>
            <a:ext cx="2674800" cy="96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01" name="Google Shape;301;p17"/>
          <p:cNvSpPr txBox="1">
            <a:spLocks noGrp="1"/>
          </p:cNvSpPr>
          <p:nvPr>
            <p:ph type="title" idx="6"/>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4" name="슬라이드 번호 개체 틀 5">
            <a:extLst>
              <a:ext uri="{FF2B5EF4-FFF2-40B4-BE49-F238E27FC236}">
                <a16:creationId xmlns:a16="http://schemas.microsoft.com/office/drawing/2014/main" id="{B879758A-1063-49CC-A47B-5A24925A912D}"/>
              </a:ext>
            </a:extLst>
          </p:cNvPr>
          <p:cNvSpPr>
            <a:spLocks noGrp="1"/>
          </p:cNvSpPr>
          <p:nvPr>
            <p:ph type="sldNum" sz="quarter" idx="10"/>
          </p:nvPr>
        </p:nvSpPr>
        <p:spPr>
          <a:xfrm>
            <a:off x="9448800" y="6496750"/>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86520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02"/>
        <p:cNvGrpSpPr/>
        <p:nvPr/>
      </p:nvGrpSpPr>
      <p:grpSpPr>
        <a:xfrm>
          <a:off x="0" y="0"/>
          <a:ext cx="0" cy="0"/>
          <a:chOff x="0" y="0"/>
          <a:chExt cx="0" cy="0"/>
        </a:xfrm>
      </p:grpSpPr>
      <p:sp>
        <p:nvSpPr>
          <p:cNvPr id="317" name="Google Shape;317;p18"/>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318" name="Google Shape;318;p18"/>
          <p:cNvSpPr txBox="1">
            <a:spLocks noGrp="1"/>
          </p:cNvSpPr>
          <p:nvPr>
            <p:ph type="title"/>
          </p:nvPr>
        </p:nvSpPr>
        <p:spPr>
          <a:xfrm>
            <a:off x="1190784" y="3223141"/>
            <a:ext cx="228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19" name="Google Shape;319;p18"/>
          <p:cNvSpPr txBox="1">
            <a:spLocks noGrp="1"/>
          </p:cNvSpPr>
          <p:nvPr>
            <p:ph type="subTitle" idx="1"/>
          </p:nvPr>
        </p:nvSpPr>
        <p:spPr>
          <a:xfrm>
            <a:off x="1190784" y="4005175"/>
            <a:ext cx="2280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20" name="Google Shape;320;p18"/>
          <p:cNvSpPr txBox="1">
            <a:spLocks noGrp="1"/>
          </p:cNvSpPr>
          <p:nvPr>
            <p:ph type="title" idx="2"/>
          </p:nvPr>
        </p:nvSpPr>
        <p:spPr>
          <a:xfrm>
            <a:off x="4955600" y="3207241"/>
            <a:ext cx="228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21" name="Google Shape;321;p18"/>
          <p:cNvSpPr txBox="1">
            <a:spLocks noGrp="1"/>
          </p:cNvSpPr>
          <p:nvPr>
            <p:ph type="subTitle" idx="3"/>
          </p:nvPr>
        </p:nvSpPr>
        <p:spPr>
          <a:xfrm>
            <a:off x="4955600" y="3989275"/>
            <a:ext cx="2280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22" name="Google Shape;322;p18"/>
          <p:cNvSpPr txBox="1">
            <a:spLocks noGrp="1"/>
          </p:cNvSpPr>
          <p:nvPr>
            <p:ph type="title" idx="4"/>
          </p:nvPr>
        </p:nvSpPr>
        <p:spPr>
          <a:xfrm>
            <a:off x="8720400" y="3199275"/>
            <a:ext cx="228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23" name="Google Shape;323;p18"/>
          <p:cNvSpPr txBox="1">
            <a:spLocks noGrp="1"/>
          </p:cNvSpPr>
          <p:nvPr>
            <p:ph type="subTitle" idx="5"/>
          </p:nvPr>
        </p:nvSpPr>
        <p:spPr>
          <a:xfrm>
            <a:off x="8720400" y="3981308"/>
            <a:ext cx="2280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24" name="Google Shape;324;p18"/>
          <p:cNvSpPr txBox="1">
            <a:spLocks noGrp="1"/>
          </p:cNvSpPr>
          <p:nvPr>
            <p:ph type="title" idx="6"/>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4" name="슬라이드 번호 개체 틀 5">
            <a:extLst>
              <a:ext uri="{FF2B5EF4-FFF2-40B4-BE49-F238E27FC236}">
                <a16:creationId xmlns:a16="http://schemas.microsoft.com/office/drawing/2014/main" id="{B879758A-1063-49CC-A47B-5A24925A912D}"/>
              </a:ext>
            </a:extLst>
          </p:cNvPr>
          <p:cNvSpPr>
            <a:spLocks noGrp="1"/>
          </p:cNvSpPr>
          <p:nvPr>
            <p:ph type="sldNum" sz="quarter" idx="10"/>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306180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25"/>
        <p:cNvGrpSpPr/>
        <p:nvPr/>
      </p:nvGrpSpPr>
      <p:grpSpPr>
        <a:xfrm>
          <a:off x="0" y="0"/>
          <a:ext cx="0" cy="0"/>
          <a:chOff x="0" y="0"/>
          <a:chExt cx="0" cy="0"/>
        </a:xfrm>
      </p:grpSpPr>
      <p:sp>
        <p:nvSpPr>
          <p:cNvPr id="340" name="Google Shape;340;p19"/>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341" name="Google Shape;341;p19"/>
          <p:cNvSpPr txBox="1">
            <a:spLocks noGrp="1"/>
          </p:cNvSpPr>
          <p:nvPr>
            <p:ph type="title"/>
          </p:nvPr>
        </p:nvSpPr>
        <p:spPr>
          <a:xfrm>
            <a:off x="960000" y="3980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42" name="Google Shape;342;p19"/>
          <p:cNvSpPr txBox="1">
            <a:spLocks noGrp="1"/>
          </p:cNvSpPr>
          <p:nvPr>
            <p:ph type="subTitle" idx="1"/>
          </p:nvPr>
        </p:nvSpPr>
        <p:spPr>
          <a:xfrm>
            <a:off x="960000" y="4724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43" name="Google Shape;343;p19"/>
          <p:cNvSpPr txBox="1">
            <a:spLocks noGrp="1"/>
          </p:cNvSpPr>
          <p:nvPr>
            <p:ph type="title" idx="2"/>
          </p:nvPr>
        </p:nvSpPr>
        <p:spPr>
          <a:xfrm>
            <a:off x="4538400" y="3980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44" name="Google Shape;344;p19"/>
          <p:cNvSpPr txBox="1">
            <a:spLocks noGrp="1"/>
          </p:cNvSpPr>
          <p:nvPr>
            <p:ph type="subTitle" idx="3"/>
          </p:nvPr>
        </p:nvSpPr>
        <p:spPr>
          <a:xfrm>
            <a:off x="4538400" y="4724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45" name="Google Shape;345;p19"/>
          <p:cNvSpPr txBox="1">
            <a:spLocks noGrp="1"/>
          </p:cNvSpPr>
          <p:nvPr>
            <p:ph type="title" idx="4"/>
          </p:nvPr>
        </p:nvSpPr>
        <p:spPr>
          <a:xfrm>
            <a:off x="8116800" y="3980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46" name="Google Shape;346;p19"/>
          <p:cNvSpPr txBox="1">
            <a:spLocks noGrp="1"/>
          </p:cNvSpPr>
          <p:nvPr>
            <p:ph type="subTitle" idx="5"/>
          </p:nvPr>
        </p:nvSpPr>
        <p:spPr>
          <a:xfrm>
            <a:off x="8116800" y="4724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47" name="Google Shape;347;p19"/>
          <p:cNvSpPr txBox="1">
            <a:spLocks noGrp="1"/>
          </p:cNvSpPr>
          <p:nvPr>
            <p:ph type="title" idx="6"/>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4" name="슬라이드 번호 개체 틀 5">
            <a:extLst>
              <a:ext uri="{FF2B5EF4-FFF2-40B4-BE49-F238E27FC236}">
                <a16:creationId xmlns:a16="http://schemas.microsoft.com/office/drawing/2014/main" id="{B879758A-1063-49CC-A47B-5A24925A912D}"/>
              </a:ext>
            </a:extLst>
          </p:cNvPr>
          <p:cNvSpPr>
            <a:spLocks noGrp="1"/>
          </p:cNvSpPr>
          <p:nvPr>
            <p:ph type="sldNum" sz="quarter" idx="10"/>
          </p:nvPr>
        </p:nvSpPr>
        <p:spPr>
          <a:xfrm>
            <a:off x="9448800" y="6502291"/>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314939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55FC26-2554-4ACE-AD62-BF4C0D1507CE}"/>
              </a:ext>
            </a:extLst>
          </p:cNvPr>
          <p:cNvSpPr>
            <a:spLocks noGrp="1"/>
          </p:cNvSpPr>
          <p:nvPr>
            <p:ph type="title"/>
          </p:nvPr>
        </p:nvSpPr>
        <p:spPr>
          <a:xfrm>
            <a:off x="831850" y="1709738"/>
            <a:ext cx="10515600" cy="2852737"/>
          </a:xfrm>
        </p:spPr>
        <p:txBody>
          <a:bodyPr anchor="b"/>
          <a:lstStyle>
            <a:lvl1pPr>
              <a:defRPr sz="6000"/>
            </a:lvl1pPr>
          </a:lstStyle>
          <a:p>
            <a:r>
              <a:rPr lang="ko-KR" altLang="en-US" dirty="0"/>
              <a:t>마스터 제목 스타일 편집</a:t>
            </a:r>
          </a:p>
        </p:txBody>
      </p:sp>
      <p:sp>
        <p:nvSpPr>
          <p:cNvPr id="3" name="텍스트 개체 틀 2">
            <a:extLst>
              <a:ext uri="{FF2B5EF4-FFF2-40B4-BE49-F238E27FC236}">
                <a16:creationId xmlns:a16="http://schemas.microsoft.com/office/drawing/2014/main" id="{35F7A203-776E-48E1-8F52-E0C061723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마스터 텍스트 스타일을 편집하려면 클릭</a:t>
            </a:r>
          </a:p>
        </p:txBody>
      </p:sp>
      <p:sp>
        <p:nvSpPr>
          <p:cNvPr id="4" name="날짜 개체 틀 3">
            <a:extLst>
              <a:ext uri="{FF2B5EF4-FFF2-40B4-BE49-F238E27FC236}">
                <a16:creationId xmlns:a16="http://schemas.microsoft.com/office/drawing/2014/main" id="{022283AA-0163-40C4-BD15-4B5D9779A626}"/>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D1A8905D-720A-4884-BF88-251296BD5CD6}"/>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091F5B7E-479B-4C2C-9C2F-FC3D3BAF2427}"/>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3725987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48"/>
        <p:cNvGrpSpPr/>
        <p:nvPr/>
      </p:nvGrpSpPr>
      <p:grpSpPr>
        <a:xfrm>
          <a:off x="0" y="0"/>
          <a:ext cx="0" cy="0"/>
          <a:chOff x="0" y="0"/>
          <a:chExt cx="0" cy="0"/>
        </a:xfrm>
      </p:grpSpPr>
      <p:sp>
        <p:nvSpPr>
          <p:cNvPr id="363" name="Google Shape;363;p20"/>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364" name="Google Shape;364;p20"/>
          <p:cNvSpPr txBox="1">
            <a:spLocks noGrp="1"/>
          </p:cNvSpPr>
          <p:nvPr>
            <p:ph type="title"/>
          </p:nvPr>
        </p:nvSpPr>
        <p:spPr>
          <a:xfrm>
            <a:off x="1936233" y="2243800"/>
            <a:ext cx="313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65" name="Google Shape;365;p20"/>
          <p:cNvSpPr txBox="1">
            <a:spLocks noGrp="1"/>
          </p:cNvSpPr>
          <p:nvPr>
            <p:ph type="subTitle" idx="1"/>
          </p:nvPr>
        </p:nvSpPr>
        <p:spPr>
          <a:xfrm>
            <a:off x="1936233" y="2822633"/>
            <a:ext cx="313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6" name="Google Shape;366;p20"/>
          <p:cNvSpPr txBox="1">
            <a:spLocks noGrp="1"/>
          </p:cNvSpPr>
          <p:nvPr>
            <p:ph type="title" idx="2"/>
          </p:nvPr>
        </p:nvSpPr>
        <p:spPr>
          <a:xfrm>
            <a:off x="7116517" y="2243800"/>
            <a:ext cx="313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67" name="Google Shape;367;p20"/>
          <p:cNvSpPr txBox="1">
            <a:spLocks noGrp="1"/>
          </p:cNvSpPr>
          <p:nvPr>
            <p:ph type="subTitle" idx="3"/>
          </p:nvPr>
        </p:nvSpPr>
        <p:spPr>
          <a:xfrm>
            <a:off x="7116517" y="2822633"/>
            <a:ext cx="313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8" name="Google Shape;368;p20"/>
          <p:cNvSpPr txBox="1">
            <a:spLocks noGrp="1"/>
          </p:cNvSpPr>
          <p:nvPr>
            <p:ph type="title" idx="4"/>
          </p:nvPr>
        </p:nvSpPr>
        <p:spPr>
          <a:xfrm>
            <a:off x="1936233" y="4155000"/>
            <a:ext cx="313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69" name="Google Shape;369;p20"/>
          <p:cNvSpPr txBox="1">
            <a:spLocks noGrp="1"/>
          </p:cNvSpPr>
          <p:nvPr>
            <p:ph type="subTitle" idx="5"/>
          </p:nvPr>
        </p:nvSpPr>
        <p:spPr>
          <a:xfrm>
            <a:off x="1936233" y="4733833"/>
            <a:ext cx="313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70" name="Google Shape;370;p20"/>
          <p:cNvSpPr txBox="1">
            <a:spLocks noGrp="1"/>
          </p:cNvSpPr>
          <p:nvPr>
            <p:ph type="title" idx="6"/>
          </p:nvPr>
        </p:nvSpPr>
        <p:spPr>
          <a:xfrm>
            <a:off x="7116517" y="4155000"/>
            <a:ext cx="313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71" name="Google Shape;371;p20"/>
          <p:cNvSpPr txBox="1">
            <a:spLocks noGrp="1"/>
          </p:cNvSpPr>
          <p:nvPr>
            <p:ph type="subTitle" idx="7"/>
          </p:nvPr>
        </p:nvSpPr>
        <p:spPr>
          <a:xfrm>
            <a:off x="7116517" y="4733833"/>
            <a:ext cx="313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72" name="Google Shape;372;p20"/>
          <p:cNvSpPr txBox="1">
            <a:spLocks noGrp="1"/>
          </p:cNvSpPr>
          <p:nvPr>
            <p:ph type="title" idx="8"/>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6" name="슬라이드 번호 개체 틀 5">
            <a:extLst>
              <a:ext uri="{FF2B5EF4-FFF2-40B4-BE49-F238E27FC236}">
                <a16:creationId xmlns:a16="http://schemas.microsoft.com/office/drawing/2014/main" id="{B879758A-1063-49CC-A47B-5A24925A912D}"/>
              </a:ext>
            </a:extLst>
          </p:cNvPr>
          <p:cNvSpPr>
            <a:spLocks noGrp="1"/>
          </p:cNvSpPr>
          <p:nvPr>
            <p:ph type="sldNum" sz="quarter" idx="10"/>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1982426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3"/>
        <p:cNvGrpSpPr/>
        <p:nvPr/>
      </p:nvGrpSpPr>
      <p:grpSpPr>
        <a:xfrm>
          <a:off x="0" y="0"/>
          <a:ext cx="0" cy="0"/>
          <a:chOff x="0" y="0"/>
          <a:chExt cx="0" cy="0"/>
        </a:xfrm>
      </p:grpSpPr>
      <p:sp>
        <p:nvSpPr>
          <p:cNvPr id="388" name="Google Shape;388;p21"/>
          <p:cNvSpPr/>
          <p:nvPr/>
        </p:nvSpPr>
        <p:spPr>
          <a:xfrm flipH="1">
            <a:off x="953333" y="518000"/>
            <a:ext cx="10285200" cy="692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標楷體" panose="03000509000000000000" pitchFamily="65" charset="-120"/>
            </a:endParaRPr>
          </a:p>
        </p:txBody>
      </p:sp>
      <p:sp>
        <p:nvSpPr>
          <p:cNvPr id="389" name="Google Shape;389;p21"/>
          <p:cNvSpPr txBox="1">
            <a:spLocks noGrp="1"/>
          </p:cNvSpPr>
          <p:nvPr>
            <p:ph type="title"/>
          </p:nvPr>
        </p:nvSpPr>
        <p:spPr>
          <a:xfrm>
            <a:off x="1290000" y="2098800"/>
            <a:ext cx="241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90" name="Google Shape;390;p21"/>
          <p:cNvSpPr txBox="1">
            <a:spLocks noGrp="1"/>
          </p:cNvSpPr>
          <p:nvPr>
            <p:ph type="subTitle" idx="1"/>
          </p:nvPr>
        </p:nvSpPr>
        <p:spPr>
          <a:xfrm>
            <a:off x="1290000" y="2699132"/>
            <a:ext cx="241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91" name="Google Shape;391;p21"/>
          <p:cNvSpPr txBox="1">
            <a:spLocks noGrp="1"/>
          </p:cNvSpPr>
          <p:nvPr>
            <p:ph type="title" idx="2"/>
          </p:nvPr>
        </p:nvSpPr>
        <p:spPr>
          <a:xfrm>
            <a:off x="4888965" y="2098800"/>
            <a:ext cx="241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92" name="Google Shape;392;p21"/>
          <p:cNvSpPr txBox="1">
            <a:spLocks noGrp="1"/>
          </p:cNvSpPr>
          <p:nvPr>
            <p:ph type="subTitle" idx="3"/>
          </p:nvPr>
        </p:nvSpPr>
        <p:spPr>
          <a:xfrm>
            <a:off x="4888965" y="2699132"/>
            <a:ext cx="241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93" name="Google Shape;393;p21"/>
          <p:cNvSpPr txBox="1">
            <a:spLocks noGrp="1"/>
          </p:cNvSpPr>
          <p:nvPr>
            <p:ph type="title" idx="4"/>
          </p:nvPr>
        </p:nvSpPr>
        <p:spPr>
          <a:xfrm>
            <a:off x="1290000" y="4010000"/>
            <a:ext cx="241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94" name="Google Shape;394;p21"/>
          <p:cNvSpPr txBox="1">
            <a:spLocks noGrp="1"/>
          </p:cNvSpPr>
          <p:nvPr>
            <p:ph type="subTitle" idx="5"/>
          </p:nvPr>
        </p:nvSpPr>
        <p:spPr>
          <a:xfrm>
            <a:off x="1290000" y="4610332"/>
            <a:ext cx="241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95" name="Google Shape;395;p21"/>
          <p:cNvSpPr txBox="1">
            <a:spLocks noGrp="1"/>
          </p:cNvSpPr>
          <p:nvPr>
            <p:ph type="title" idx="6"/>
          </p:nvPr>
        </p:nvSpPr>
        <p:spPr>
          <a:xfrm>
            <a:off x="4888965" y="4010000"/>
            <a:ext cx="241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96" name="Google Shape;396;p21"/>
          <p:cNvSpPr txBox="1">
            <a:spLocks noGrp="1"/>
          </p:cNvSpPr>
          <p:nvPr>
            <p:ph type="subTitle" idx="7"/>
          </p:nvPr>
        </p:nvSpPr>
        <p:spPr>
          <a:xfrm>
            <a:off x="4888965" y="4610332"/>
            <a:ext cx="241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97" name="Google Shape;397;p21"/>
          <p:cNvSpPr txBox="1">
            <a:spLocks noGrp="1"/>
          </p:cNvSpPr>
          <p:nvPr>
            <p:ph type="title" idx="8"/>
          </p:nvPr>
        </p:nvSpPr>
        <p:spPr>
          <a:xfrm>
            <a:off x="8487999" y="2098800"/>
            <a:ext cx="241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398" name="Google Shape;398;p21"/>
          <p:cNvSpPr txBox="1">
            <a:spLocks noGrp="1"/>
          </p:cNvSpPr>
          <p:nvPr>
            <p:ph type="subTitle" idx="9"/>
          </p:nvPr>
        </p:nvSpPr>
        <p:spPr>
          <a:xfrm>
            <a:off x="8487999" y="2699132"/>
            <a:ext cx="241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99" name="Google Shape;399;p21"/>
          <p:cNvSpPr txBox="1">
            <a:spLocks noGrp="1"/>
          </p:cNvSpPr>
          <p:nvPr>
            <p:ph type="title" idx="13"/>
          </p:nvPr>
        </p:nvSpPr>
        <p:spPr>
          <a:xfrm>
            <a:off x="8487999" y="4010000"/>
            <a:ext cx="241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b="1">
                <a:latin typeface="標楷體" panose="03000509000000000000" pitchFamily="65" charset="-120"/>
                <a:cs typeface="Adobe Devanagari" panose="02040503050201020203" pitchFamily="18" charset="0"/>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dirty="0"/>
          </a:p>
        </p:txBody>
      </p:sp>
      <p:sp>
        <p:nvSpPr>
          <p:cNvPr id="400" name="Google Shape;400;p21"/>
          <p:cNvSpPr txBox="1">
            <a:spLocks noGrp="1"/>
          </p:cNvSpPr>
          <p:nvPr>
            <p:ph type="subTitle" idx="14"/>
          </p:nvPr>
        </p:nvSpPr>
        <p:spPr>
          <a:xfrm>
            <a:off x="8487999" y="4610332"/>
            <a:ext cx="241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401" name="Google Shape;401;p21"/>
          <p:cNvSpPr txBox="1">
            <a:spLocks noGrp="1"/>
          </p:cNvSpPr>
          <p:nvPr>
            <p:ph type="title" idx="15"/>
          </p:nvPr>
        </p:nvSpPr>
        <p:spPr>
          <a:xfrm>
            <a:off x="960000" y="503720"/>
            <a:ext cx="10272000" cy="763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3333" b="1">
                <a:latin typeface="標楷體" panose="03000509000000000000" pitchFamily="65" charset="-120"/>
                <a:cs typeface="Adobe Devanagari" panose="020405030502010202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30" name="슬라이드 번호 개체 틀 5">
            <a:extLst>
              <a:ext uri="{FF2B5EF4-FFF2-40B4-BE49-F238E27FC236}">
                <a16:creationId xmlns:a16="http://schemas.microsoft.com/office/drawing/2014/main" id="{B879758A-1063-49CC-A47B-5A24925A912D}"/>
              </a:ext>
            </a:extLst>
          </p:cNvPr>
          <p:cNvSpPr>
            <a:spLocks noGrp="1"/>
          </p:cNvSpPr>
          <p:nvPr>
            <p:ph type="sldNum" sz="quarter" idx="16"/>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1663228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02"/>
        <p:cNvGrpSpPr/>
        <p:nvPr/>
      </p:nvGrpSpPr>
      <p:grpSpPr>
        <a:xfrm>
          <a:off x="0" y="0"/>
          <a:ext cx="0" cy="0"/>
          <a:chOff x="0" y="0"/>
          <a:chExt cx="0" cy="0"/>
        </a:xfrm>
      </p:grpSpPr>
      <p:sp>
        <p:nvSpPr>
          <p:cNvPr id="417" name="Google Shape;417;p22"/>
          <p:cNvSpPr txBox="1">
            <a:spLocks noGrp="1"/>
          </p:cNvSpPr>
          <p:nvPr>
            <p:ph type="title" hasCustomPrompt="1"/>
          </p:nvPr>
        </p:nvSpPr>
        <p:spPr>
          <a:xfrm>
            <a:off x="953467" y="1923188"/>
            <a:ext cx="4472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atin typeface="標楷體" panose="03000509000000000000" pitchFamily="65" charset="-120"/>
                <a:cs typeface="Adobe Devanagari" panose="02040503050201020203" pitchFamily="18"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418" name="Google Shape;418;p22"/>
          <p:cNvSpPr txBox="1">
            <a:spLocks noGrp="1"/>
          </p:cNvSpPr>
          <p:nvPr>
            <p:ph type="subTitle" idx="1"/>
          </p:nvPr>
        </p:nvSpPr>
        <p:spPr>
          <a:xfrm>
            <a:off x="953467" y="2966159"/>
            <a:ext cx="44724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419" name="Google Shape;419;p22"/>
          <p:cNvSpPr txBox="1">
            <a:spLocks noGrp="1"/>
          </p:cNvSpPr>
          <p:nvPr>
            <p:ph type="title" idx="2" hasCustomPrompt="1"/>
          </p:nvPr>
        </p:nvSpPr>
        <p:spPr>
          <a:xfrm>
            <a:off x="6766133" y="1923179"/>
            <a:ext cx="4472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atin typeface="標楷體" panose="03000509000000000000" pitchFamily="65" charset="-120"/>
                <a:cs typeface="Adobe Devanagari" panose="02040503050201020203" pitchFamily="18"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420" name="Google Shape;420;p22"/>
          <p:cNvSpPr txBox="1">
            <a:spLocks noGrp="1"/>
          </p:cNvSpPr>
          <p:nvPr>
            <p:ph type="subTitle" idx="3"/>
          </p:nvPr>
        </p:nvSpPr>
        <p:spPr>
          <a:xfrm>
            <a:off x="6766133" y="2966148"/>
            <a:ext cx="44724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421" name="Google Shape;421;p22"/>
          <p:cNvSpPr txBox="1">
            <a:spLocks noGrp="1"/>
          </p:cNvSpPr>
          <p:nvPr>
            <p:ph type="title" idx="4" hasCustomPrompt="1"/>
          </p:nvPr>
        </p:nvSpPr>
        <p:spPr>
          <a:xfrm>
            <a:off x="3859800" y="3806252"/>
            <a:ext cx="4472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atin typeface="標楷體" panose="03000509000000000000" pitchFamily="65" charset="-120"/>
                <a:cs typeface="Adobe Devanagari" panose="02040503050201020203" pitchFamily="18"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422" name="Google Shape;422;p22"/>
          <p:cNvSpPr txBox="1">
            <a:spLocks noGrp="1"/>
          </p:cNvSpPr>
          <p:nvPr>
            <p:ph type="subTitle" idx="5"/>
          </p:nvPr>
        </p:nvSpPr>
        <p:spPr>
          <a:xfrm>
            <a:off x="3859800" y="4849221"/>
            <a:ext cx="44724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標楷體" panose="03000509000000000000" pitchFamily="65" charset="-120"/>
                <a:cs typeface="Adobe Devanagari" panose="02040503050201020203"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22" name="슬라이드 번호 개체 틀 5">
            <a:extLst>
              <a:ext uri="{FF2B5EF4-FFF2-40B4-BE49-F238E27FC236}">
                <a16:creationId xmlns:a16="http://schemas.microsoft.com/office/drawing/2014/main" id="{B879758A-1063-49CC-A47B-5A24925A912D}"/>
              </a:ext>
            </a:extLst>
          </p:cNvPr>
          <p:cNvSpPr>
            <a:spLocks noGrp="1"/>
          </p:cNvSpPr>
          <p:nvPr>
            <p:ph type="sldNum" sz="quarter" idx="10"/>
          </p:nvPr>
        </p:nvSpPr>
        <p:spPr>
          <a:xfrm>
            <a:off x="9448800" y="6491109"/>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1489478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41"/>
        <p:cNvGrpSpPr/>
        <p:nvPr/>
      </p:nvGrpSpPr>
      <p:grpSpPr>
        <a:xfrm>
          <a:off x="0" y="0"/>
          <a:ext cx="0" cy="0"/>
          <a:chOff x="0" y="0"/>
          <a:chExt cx="0" cy="0"/>
        </a:xfrm>
      </p:grpSpPr>
      <p:sp>
        <p:nvSpPr>
          <p:cNvPr id="2"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258720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42"/>
        <p:cNvGrpSpPr/>
        <p:nvPr/>
      </p:nvGrpSpPr>
      <p:grpSpPr>
        <a:xfrm>
          <a:off x="0" y="0"/>
          <a:ext cx="0" cy="0"/>
          <a:chOff x="0" y="0"/>
          <a:chExt cx="0" cy="0"/>
        </a:xfrm>
      </p:grpSpPr>
      <p:sp>
        <p:nvSpPr>
          <p:cNvPr id="16"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ko-KR" altLang="en-US" smtClean="0"/>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26138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9BCD5E-CF2F-45CD-A1C5-FACE037AE6D6}"/>
              </a:ext>
            </a:extLst>
          </p:cNvPr>
          <p:cNvSpPr>
            <a:spLocks noGrp="1"/>
          </p:cNvSpPr>
          <p:nvPr>
            <p:ph type="title"/>
          </p:nvPr>
        </p:nvSpPr>
        <p:spPr/>
        <p:txBody>
          <a:bodyPr/>
          <a:lstStyle>
            <a:lvl1pPr>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06340CAA-7987-4F30-B10A-034CDBA23AC4}"/>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208DEE94-B9EB-437B-B87B-4D63439559CF}"/>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20C7A974-A07A-49C2-B147-F6EC850539C3}"/>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894EDD24-940C-445F-B974-623173FA1A40}"/>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194991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A78C707-FFC8-4A24-BA23-EF9EC44675AD}"/>
              </a:ext>
            </a:extLst>
          </p:cNvPr>
          <p:cNvSpPr>
            <a:spLocks noGrp="1"/>
          </p:cNvSpPr>
          <p:nvPr>
            <p:ph type="title"/>
          </p:nvPr>
        </p:nvSpPr>
        <p:spPr/>
        <p:txBody>
          <a:bodyPr/>
          <a:lstStyle>
            <a:lvl1pPr>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E2160DF4-3AB1-42B3-8971-B823E5CB29C5}"/>
              </a:ext>
            </a:extLst>
          </p:cNvPr>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내용 개체 틀 3">
            <a:extLst>
              <a:ext uri="{FF2B5EF4-FFF2-40B4-BE49-F238E27FC236}">
                <a16:creationId xmlns:a16="http://schemas.microsoft.com/office/drawing/2014/main" id="{EB6BFC4C-B0FA-4F91-8D27-3D1AF4C2C733}"/>
              </a:ext>
            </a:extLst>
          </p:cNvPr>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5" name="날짜 개체 틀 4">
            <a:extLst>
              <a:ext uri="{FF2B5EF4-FFF2-40B4-BE49-F238E27FC236}">
                <a16:creationId xmlns:a16="http://schemas.microsoft.com/office/drawing/2014/main" id="{62FAC31B-12B8-44B6-A9E9-8F967BCFB495}"/>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6" name="바닥글 개체 틀 5">
            <a:extLst>
              <a:ext uri="{FF2B5EF4-FFF2-40B4-BE49-F238E27FC236}">
                <a16:creationId xmlns:a16="http://schemas.microsoft.com/office/drawing/2014/main" id="{5FFAD4C5-4E96-46C0-9033-3CF48A722307}"/>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7" name="슬라이드 번호 개체 틀 6">
            <a:extLst>
              <a:ext uri="{FF2B5EF4-FFF2-40B4-BE49-F238E27FC236}">
                <a16:creationId xmlns:a16="http://schemas.microsoft.com/office/drawing/2014/main" id="{F8F5A243-79AB-498E-9F6B-C0EA9EA192EC}"/>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335061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839153-E8CD-49CF-A352-CE2C89DD0C4B}"/>
              </a:ext>
            </a:extLst>
          </p:cNvPr>
          <p:cNvSpPr>
            <a:spLocks noGrp="1"/>
          </p:cNvSpPr>
          <p:nvPr>
            <p:ph type="title"/>
          </p:nvPr>
        </p:nvSpPr>
        <p:spPr>
          <a:xfrm>
            <a:off x="839788" y="365125"/>
            <a:ext cx="10515600" cy="1325563"/>
          </a:xfrm>
        </p:spPr>
        <p:txBody>
          <a:bodyPr/>
          <a:lstStyle>
            <a:lvl1pPr>
              <a:defRPr/>
            </a:lvl1pPr>
          </a:lstStyle>
          <a:p>
            <a:r>
              <a:rPr lang="ko-KR" altLang="en-US" dirty="0"/>
              <a:t>마스터 제목 스타일 편집</a:t>
            </a:r>
          </a:p>
        </p:txBody>
      </p:sp>
      <p:sp>
        <p:nvSpPr>
          <p:cNvPr id="3" name="텍스트 개체 틀 2">
            <a:extLst>
              <a:ext uri="{FF2B5EF4-FFF2-40B4-BE49-F238E27FC236}">
                <a16:creationId xmlns:a16="http://schemas.microsoft.com/office/drawing/2014/main" id="{79D2D86D-B04B-4F6E-8B70-CEEE8EE74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편집하려면 클릭</a:t>
            </a:r>
          </a:p>
        </p:txBody>
      </p:sp>
      <p:sp>
        <p:nvSpPr>
          <p:cNvPr id="4" name="내용 개체 틀 3">
            <a:extLst>
              <a:ext uri="{FF2B5EF4-FFF2-40B4-BE49-F238E27FC236}">
                <a16:creationId xmlns:a16="http://schemas.microsoft.com/office/drawing/2014/main" id="{1ADF040F-70C5-4670-BDE4-017C92D5B3A1}"/>
              </a:ext>
            </a:extLst>
          </p:cNvPr>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5" name="텍스트 개체 틀 4">
            <a:extLst>
              <a:ext uri="{FF2B5EF4-FFF2-40B4-BE49-F238E27FC236}">
                <a16:creationId xmlns:a16="http://schemas.microsoft.com/office/drawing/2014/main" id="{002EE54B-8A53-409D-B09E-64BD2F952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편집하려면 클릭</a:t>
            </a:r>
          </a:p>
        </p:txBody>
      </p:sp>
      <p:sp>
        <p:nvSpPr>
          <p:cNvPr id="6" name="내용 개체 틀 5">
            <a:extLst>
              <a:ext uri="{FF2B5EF4-FFF2-40B4-BE49-F238E27FC236}">
                <a16:creationId xmlns:a16="http://schemas.microsoft.com/office/drawing/2014/main" id="{C2B72209-6EC7-4418-A78D-417AB466F567}"/>
              </a:ext>
            </a:extLst>
          </p:cNvPr>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7" name="날짜 개체 틀 6">
            <a:extLst>
              <a:ext uri="{FF2B5EF4-FFF2-40B4-BE49-F238E27FC236}">
                <a16:creationId xmlns:a16="http://schemas.microsoft.com/office/drawing/2014/main" id="{8F99256C-B33C-4980-B58A-185F1B50800F}"/>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8" name="바닥글 개체 틀 7">
            <a:extLst>
              <a:ext uri="{FF2B5EF4-FFF2-40B4-BE49-F238E27FC236}">
                <a16:creationId xmlns:a16="http://schemas.microsoft.com/office/drawing/2014/main" id="{10D41821-F2CE-4C29-8132-70323EDD61F2}"/>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9" name="슬라이드 번호 개체 틀 8">
            <a:extLst>
              <a:ext uri="{FF2B5EF4-FFF2-40B4-BE49-F238E27FC236}">
                <a16:creationId xmlns:a16="http://schemas.microsoft.com/office/drawing/2014/main" id="{98C219DB-B597-4742-98CD-2CAE4BE5026D}"/>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275790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6D106D-5995-4C96-A34B-80776AE9EE60}"/>
              </a:ext>
            </a:extLst>
          </p:cNvPr>
          <p:cNvSpPr>
            <a:spLocks noGrp="1"/>
          </p:cNvSpPr>
          <p:nvPr>
            <p:ph type="title"/>
          </p:nvPr>
        </p:nvSpPr>
        <p:spPr/>
        <p:txBody>
          <a:bodyPr/>
          <a:lstStyle>
            <a:lvl1pPr>
              <a:defRPr/>
            </a:lvl1pPr>
          </a:lstStyle>
          <a:p>
            <a:r>
              <a:rPr lang="ko-KR" altLang="en-US" dirty="0"/>
              <a:t>마스터 제목 스타일 편집</a:t>
            </a:r>
          </a:p>
        </p:txBody>
      </p:sp>
      <p:sp>
        <p:nvSpPr>
          <p:cNvPr id="3" name="날짜 개체 틀 2">
            <a:extLst>
              <a:ext uri="{FF2B5EF4-FFF2-40B4-BE49-F238E27FC236}">
                <a16:creationId xmlns:a16="http://schemas.microsoft.com/office/drawing/2014/main" id="{2FF2DA30-6E46-4781-A24E-22BEFDC9360A}"/>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4" name="바닥글 개체 틀 3">
            <a:extLst>
              <a:ext uri="{FF2B5EF4-FFF2-40B4-BE49-F238E27FC236}">
                <a16:creationId xmlns:a16="http://schemas.microsoft.com/office/drawing/2014/main" id="{B6E6DFE5-8E83-400E-805F-69D1FE731039}"/>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5" name="슬라이드 번호 개체 틀 4">
            <a:extLst>
              <a:ext uri="{FF2B5EF4-FFF2-40B4-BE49-F238E27FC236}">
                <a16:creationId xmlns:a16="http://schemas.microsoft.com/office/drawing/2014/main" id="{0DD16593-628A-472D-A9C3-C41BD8886B0A}"/>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287387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49B1C4D2-3722-4C1D-B0E4-3ABC0DA4CA9D}"/>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3" name="바닥글 개체 틀 2">
            <a:extLst>
              <a:ext uri="{FF2B5EF4-FFF2-40B4-BE49-F238E27FC236}">
                <a16:creationId xmlns:a16="http://schemas.microsoft.com/office/drawing/2014/main" id="{C3A393B7-AE11-4029-9D65-0BDEFB02DCD9}"/>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4" name="슬라이드 번호 개체 틀 3">
            <a:extLst>
              <a:ext uri="{FF2B5EF4-FFF2-40B4-BE49-F238E27FC236}">
                <a16:creationId xmlns:a16="http://schemas.microsoft.com/office/drawing/2014/main" id="{DB9F3B94-79EC-477D-B625-FF12E8701FDD}"/>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329433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8D40AC1-6795-4CA4-8863-90C130E9FF6C}"/>
              </a:ext>
            </a:extLst>
          </p:cNvPr>
          <p:cNvSpPr>
            <a:spLocks noGrp="1"/>
          </p:cNvSpPr>
          <p:nvPr>
            <p:ph type="title"/>
          </p:nvPr>
        </p:nvSpPr>
        <p:spPr>
          <a:xfrm>
            <a:off x="839788" y="457200"/>
            <a:ext cx="3932237" cy="1600200"/>
          </a:xfrm>
        </p:spPr>
        <p:txBody>
          <a:bodyPr anchor="b"/>
          <a:lstStyle>
            <a:lvl1pPr>
              <a:defRPr sz="3200"/>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B0AA3D37-5CDD-4F3C-8395-110B38116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텍스트 개체 틀 3">
            <a:extLst>
              <a:ext uri="{FF2B5EF4-FFF2-40B4-BE49-F238E27FC236}">
                <a16:creationId xmlns:a16="http://schemas.microsoft.com/office/drawing/2014/main" id="{2E09C48F-85AB-4E64-BEFA-3A18C6A9F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마스터 텍스트 스타일을 편집하려면 클릭</a:t>
            </a:r>
          </a:p>
        </p:txBody>
      </p:sp>
      <p:sp>
        <p:nvSpPr>
          <p:cNvPr id="5" name="날짜 개체 틀 4">
            <a:extLst>
              <a:ext uri="{FF2B5EF4-FFF2-40B4-BE49-F238E27FC236}">
                <a16:creationId xmlns:a16="http://schemas.microsoft.com/office/drawing/2014/main" id="{B6C7D03F-6B67-4E51-B669-6A0E67E1E6BB}"/>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6" name="바닥글 개체 틀 5">
            <a:extLst>
              <a:ext uri="{FF2B5EF4-FFF2-40B4-BE49-F238E27FC236}">
                <a16:creationId xmlns:a16="http://schemas.microsoft.com/office/drawing/2014/main" id="{085481C9-7778-4E3B-A752-9007B5C851F6}"/>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7" name="슬라이드 번호 개체 틀 6">
            <a:extLst>
              <a:ext uri="{FF2B5EF4-FFF2-40B4-BE49-F238E27FC236}">
                <a16:creationId xmlns:a16="http://schemas.microsoft.com/office/drawing/2014/main" id="{E0C20EB4-E727-4E37-91E3-2D601E7FF376}"/>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194215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50C0D57-3EBF-4D7D-9103-029D562A3153}"/>
              </a:ext>
            </a:extLst>
          </p:cNvPr>
          <p:cNvSpPr>
            <a:spLocks noGrp="1"/>
          </p:cNvSpPr>
          <p:nvPr>
            <p:ph type="title"/>
          </p:nvPr>
        </p:nvSpPr>
        <p:spPr>
          <a:xfrm>
            <a:off x="839788" y="457200"/>
            <a:ext cx="3932237" cy="1600200"/>
          </a:xfrm>
        </p:spPr>
        <p:txBody>
          <a:bodyPr anchor="b"/>
          <a:lstStyle>
            <a:lvl1pPr>
              <a:defRPr sz="3200"/>
            </a:lvl1pPr>
          </a:lstStyle>
          <a:p>
            <a:r>
              <a:rPr lang="ko-KR" altLang="en-US" dirty="0"/>
              <a:t>마스터 제목 스타일 편집</a:t>
            </a:r>
          </a:p>
        </p:txBody>
      </p:sp>
      <p:sp>
        <p:nvSpPr>
          <p:cNvPr id="3" name="그림 개체 틀 2">
            <a:extLst>
              <a:ext uri="{FF2B5EF4-FFF2-40B4-BE49-F238E27FC236}">
                <a16:creationId xmlns:a16="http://schemas.microsoft.com/office/drawing/2014/main" id="{1925C662-F8E6-4896-9E6B-19D16B209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a:extLst>
              <a:ext uri="{FF2B5EF4-FFF2-40B4-BE49-F238E27FC236}">
                <a16:creationId xmlns:a16="http://schemas.microsoft.com/office/drawing/2014/main" id="{57ED9F6B-4286-432D-A5CB-100E7F776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dirty="0"/>
              <a:t>마스터 텍스트 스타일을 편집하려면 클릭</a:t>
            </a:r>
          </a:p>
        </p:txBody>
      </p:sp>
      <p:sp>
        <p:nvSpPr>
          <p:cNvPr id="5" name="날짜 개체 틀 4">
            <a:extLst>
              <a:ext uri="{FF2B5EF4-FFF2-40B4-BE49-F238E27FC236}">
                <a16:creationId xmlns:a16="http://schemas.microsoft.com/office/drawing/2014/main" id="{CBAD39F7-71D8-4D10-B6E7-04E0D95EBDF0}"/>
              </a:ext>
            </a:extLst>
          </p:cNvPr>
          <p:cNvSpPr>
            <a:spLocks noGrp="1"/>
          </p:cNvSpPr>
          <p:nvPr>
            <p:ph type="dt" sz="half" idx="10"/>
          </p:nvPr>
        </p:nvSpPr>
        <p:spPr/>
        <p:txBody>
          <a:bodyPr/>
          <a:lstStyle>
            <a:lvl1pPr>
              <a:defRPr/>
            </a:lvl1pPr>
          </a:lstStyle>
          <a:p>
            <a:endParaRPr lang="ko-KR" altLang="en-US" dirty="0">
              <a:solidFill>
                <a:prstClr val="black">
                  <a:tint val="75000"/>
                </a:prstClr>
              </a:solidFill>
            </a:endParaRPr>
          </a:p>
        </p:txBody>
      </p:sp>
      <p:sp>
        <p:nvSpPr>
          <p:cNvPr id="6" name="바닥글 개체 틀 5">
            <a:extLst>
              <a:ext uri="{FF2B5EF4-FFF2-40B4-BE49-F238E27FC236}">
                <a16:creationId xmlns:a16="http://schemas.microsoft.com/office/drawing/2014/main" id="{043C73A8-E25B-4949-B956-80A5EC260FD8}"/>
              </a:ext>
            </a:extLst>
          </p:cNvPr>
          <p:cNvSpPr>
            <a:spLocks noGrp="1"/>
          </p:cNvSpPr>
          <p:nvPr>
            <p:ph type="ftr" sz="quarter" idx="11"/>
          </p:nvPr>
        </p:nvSpPr>
        <p:spPr/>
        <p:txBody>
          <a:bodyPr/>
          <a:lstStyle>
            <a:lvl1pPr>
              <a:defRPr/>
            </a:lvl1pPr>
          </a:lstStyle>
          <a:p>
            <a:endParaRPr lang="ko-KR" altLang="en-US" dirty="0">
              <a:solidFill>
                <a:prstClr val="black">
                  <a:tint val="75000"/>
                </a:prstClr>
              </a:solidFill>
            </a:endParaRPr>
          </a:p>
        </p:txBody>
      </p:sp>
      <p:sp>
        <p:nvSpPr>
          <p:cNvPr id="7" name="슬라이드 번호 개체 틀 6">
            <a:extLst>
              <a:ext uri="{FF2B5EF4-FFF2-40B4-BE49-F238E27FC236}">
                <a16:creationId xmlns:a16="http://schemas.microsoft.com/office/drawing/2014/main" id="{777CE8D1-E11F-4E87-B585-E1E5C94635AD}"/>
              </a:ext>
            </a:extLst>
          </p:cNvPr>
          <p:cNvSpPr>
            <a:spLocks noGrp="1"/>
          </p:cNvSpPr>
          <p:nvPr>
            <p:ph type="sldNum" sz="quarter" idx="12"/>
          </p:nvPr>
        </p:nvSpPr>
        <p:spPr/>
        <p:txBody>
          <a:bodyPr/>
          <a:lstStyle>
            <a:lvl1pPr>
              <a:defRPr lang="ko-KR" altLang="en-US" smtClean="0"/>
            </a:lvl1pPr>
          </a:lstStyle>
          <a:p>
            <a:fld id="{92A3BBB8-EBE5-4A2B-AB70-89540E1C96C3}" type="slidenum">
              <a:rPr lang="en-US" altLang="zh-TW" smtClean="0"/>
              <a:pPr/>
              <a:t>‹#›</a:t>
            </a:fld>
            <a:endParaRPr lang="zh-TW" altLang="en-US" dirty="0">
              <a:solidFill>
                <a:prstClr val="black">
                  <a:tint val="75000"/>
                </a:prstClr>
              </a:solidFill>
            </a:endParaRPr>
          </a:p>
        </p:txBody>
      </p:sp>
    </p:spTree>
    <p:extLst>
      <p:ext uri="{BB962C8B-B14F-4D97-AF65-F5344CB8AC3E}">
        <p14:creationId xmlns:p14="http://schemas.microsoft.com/office/powerpoint/2010/main" val="144047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76000" b="-76000"/>
          </a:stretch>
        </a:blip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7718C337-9B27-40D3-A9B2-4005EE7EA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a:extLst>
              <a:ext uri="{FF2B5EF4-FFF2-40B4-BE49-F238E27FC236}">
                <a16:creationId xmlns:a16="http://schemas.microsoft.com/office/drawing/2014/main" id="{9B69189F-28A1-4057-8CE9-3B76810BF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65F256D8-7BB6-49E2-954E-EF9E05DBF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DB38B22D-A8A6-4CDF-89EF-E670765EC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DEBBC4C3-52FC-436A-A3AE-F6A5F52B660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lang="ko-KR" altLang="en-US" smtClean="0">
                <a:latin typeface="Times New Roman" panose="02020603050405020304" pitchFamily="18" charset="0"/>
                <a:cs typeface="Times New Roman" panose="02020603050405020304" pitchFamily="18" charset="0"/>
              </a:defRPr>
            </a:lvl1pPr>
          </a:lstStyle>
          <a:p>
            <a:fld id="{92A3BBB8-EBE5-4A2B-AB70-89540E1C96C3}" type="slidenum">
              <a:rPr lang="en-US" altLang="zh-TW" smtClean="0"/>
              <a:pPr/>
              <a:t>‹#›</a:t>
            </a:fld>
            <a:endParaRPr lang="zh-TW" dirty="0"/>
          </a:p>
        </p:txBody>
      </p:sp>
    </p:spTree>
    <p:extLst>
      <p:ext uri="{BB962C8B-B14F-4D97-AF65-F5344CB8AC3E}">
        <p14:creationId xmlns:p14="http://schemas.microsoft.com/office/powerpoint/2010/main" val="1361709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7" r:id="rId12"/>
  </p:sldLayoutIdLst>
  <p:hf hdr="0" ftr="0" dt="0"/>
  <p:txStyles>
    <p:titleStyle>
      <a:lvl1pPr algn="l" defTabSz="914400" rtl="0" eaLnBrk="1" latinLnBrk="1"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t="-76000" b="-76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Englebert"/>
              <a:buChar char="●"/>
              <a:defRPr>
                <a:solidFill>
                  <a:schemeClr val="dk1"/>
                </a:solidFill>
                <a:latin typeface="Englebert"/>
                <a:ea typeface="Englebert"/>
                <a:cs typeface="Englebert"/>
                <a:sym typeface="Englebert"/>
              </a:defRPr>
            </a:lvl1pPr>
            <a:lvl2pPr marL="914400" lvl="1"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2pPr>
            <a:lvl3pPr marL="1371600" lvl="2"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3pPr>
            <a:lvl4pPr marL="1828800" lvl="3"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4pPr>
            <a:lvl5pPr marL="2286000" lvl="4"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5pPr>
            <a:lvl6pPr marL="2743200" lvl="5"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6pPr>
            <a:lvl7pPr marL="3200400" lvl="6"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7pPr>
            <a:lvl8pPr marL="3657600" lvl="7"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8pPr>
            <a:lvl9pPr marL="4114800" lvl="8" indent="-317500">
              <a:lnSpc>
                <a:spcPct val="115000"/>
              </a:lnSpc>
              <a:spcBef>
                <a:spcPts val="1600"/>
              </a:spcBef>
              <a:spcAft>
                <a:spcPts val="1600"/>
              </a:spcAft>
              <a:buClr>
                <a:schemeClr val="dk1"/>
              </a:buClr>
              <a:buSzPts val="1400"/>
              <a:buFont typeface="Englebert"/>
              <a:buChar char="■"/>
              <a:defRPr>
                <a:solidFill>
                  <a:schemeClr val="dk1"/>
                </a:solidFill>
                <a:latin typeface="Englebert"/>
                <a:ea typeface="Englebert"/>
                <a:cs typeface="Englebert"/>
                <a:sym typeface="Englebert"/>
              </a:defRPr>
            </a:lvl9pPr>
          </a:lstStyle>
          <a:p>
            <a:endParaRPr dirty="0"/>
          </a:p>
        </p:txBody>
      </p:sp>
      <p:sp>
        <p:nvSpPr>
          <p:cNvPr id="4" name="슬라이드 번호 개체 틀 5">
            <a:extLst>
              <a:ext uri="{FF2B5EF4-FFF2-40B4-BE49-F238E27FC236}">
                <a16:creationId xmlns:a16="http://schemas.microsoft.com/office/drawing/2014/main" id="{B879758A-1063-49CC-A47B-5A24925A912D}"/>
              </a:ext>
            </a:extLst>
          </p:cNvPr>
          <p:cNvSpPr>
            <a:spLocks noGrp="1"/>
          </p:cNvSpPr>
          <p:nvPr>
            <p:ph type="sldNum" sz="quarter" idx="4"/>
          </p:nvPr>
        </p:nvSpPr>
        <p:spPr>
          <a:xfrm>
            <a:off x="9448800" y="6492875"/>
            <a:ext cx="2743200" cy="365125"/>
          </a:xfrm>
          <a:prstGeom prst="rect">
            <a:avLst/>
          </a:prstGeom>
        </p:spPr>
        <p:txBody>
          <a:bodyPr/>
          <a:lstStyle>
            <a:lvl1pPr algn="r">
              <a:defRPr lang="en-US" altLang="zh-TW" smtClean="0">
                <a:latin typeface="Times New Roman" panose="02020603050405020304" pitchFamily="18" charset="0"/>
                <a:cs typeface="Times New Roman" panose="02020603050405020304" pitchFamily="18" charset="0"/>
              </a:defRPr>
            </a:lvl1pPr>
          </a:lstStyle>
          <a:p>
            <a:fld id="{92A3BBB8-EBE5-4A2B-AB70-89540E1C96C3}" type="slidenum">
              <a:rPr lang="en-US" altLang="zh-TW" smtClean="0"/>
              <a:pPr/>
              <a:t>‹#›</a:t>
            </a:fld>
            <a:endParaRPr lang="zh-TW" altLang="en-US" dirty="0"/>
          </a:p>
        </p:txBody>
      </p:sp>
    </p:spTree>
    <p:extLst>
      <p:ext uri="{BB962C8B-B14F-4D97-AF65-F5344CB8AC3E}">
        <p14:creationId xmlns:p14="http://schemas.microsoft.com/office/powerpoint/2010/main" val="315788137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5" r:id="rId21"/>
    <p:sldLayoutId id="2147483696" r:id="rId22"/>
    <p:sldLayoutId id="2147483698"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dobe Devanagari" panose="02040503050201020203" pitchFamily="18" charset="0"/>
          <a:ea typeface="Adobe Devanagari" panose="02040503050201020203" pitchFamily="18" charset="0"/>
          <a:cs typeface="Adobe Devanagari" panose="02040503050201020203" pitchFamily="18"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dobe Devanagari" panose="02040503050201020203" pitchFamily="18" charset="0"/>
          <a:ea typeface="Adobe Devanagari" panose="02040503050201020203" pitchFamily="18" charset="0"/>
          <a:cs typeface="Adobe Devanagari" panose="02040503050201020203" pitchFamily="18"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hyperlink" Target="mailto:ietwa1@ms2.ccsh.tn.edu.tw" TargetMode="External"/><Relationship Id="rId3" Type="http://schemas.openxmlformats.org/officeDocument/2006/relationships/hyperlink" Target="mailto:siepsi2024@mail.nsysu.edu.tw" TargetMode="External"/><Relationship Id="rId7" Type="http://schemas.openxmlformats.org/officeDocument/2006/relationships/hyperlink" Target="mailto:intlccu@mail.k12ea.gov.tw"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mailto:redlin@ntnu.edu.tw" TargetMode="External"/><Relationship Id="rId5" Type="http://schemas.openxmlformats.org/officeDocument/2006/relationships/hyperlink" Target="mailto:judy1117168@ntnu.edu.tw" TargetMode="External"/><Relationship Id="rId4" Type="http://schemas.openxmlformats.org/officeDocument/2006/relationships/hyperlink" Target="mailto:ietw2@mail.k12ea.gov.t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187">
            <a:extLst>
              <a:ext uri="{FF2B5EF4-FFF2-40B4-BE49-F238E27FC236}">
                <a16:creationId xmlns:a16="http://schemas.microsoft.com/office/drawing/2014/main" id="{25521EF2-FC2C-54D8-4DB1-10B2AA6F71AD}"/>
              </a:ext>
            </a:extLst>
          </p:cNvPr>
          <p:cNvSpPr txBox="1"/>
          <p:nvPr/>
        </p:nvSpPr>
        <p:spPr>
          <a:xfrm>
            <a:off x="9720028" y="6211669"/>
            <a:ext cx="2200744" cy="646331"/>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tab pos="1524000" algn="l"/>
                <a:tab pos="2419350" algn="l"/>
              </a:tabLst>
              <a:defRPr/>
            </a:pPr>
            <a:r>
              <a:rPr kumimoji="0" lang="en-US" altLang="zh-TW" sz="3600" b="1" i="1" u="none" strike="noStrike" kern="0" cap="none" spc="0" normalizeH="0" baseline="0" noProof="0" dirty="0">
                <a:ln w="15875">
                  <a:noFill/>
                </a:ln>
                <a:solidFill>
                  <a:srgbClr val="FF9CB1"/>
                </a:solidFill>
                <a:effectLst/>
                <a:uLnTx/>
                <a:uFillTx/>
                <a:latin typeface="Times New Roman" panose="02020603050405020304" pitchFamily="18" charset="0"/>
                <a:ea typeface="Tmon몬소리 Black" panose="02000A03000000000000" pitchFamily="2" charset="-127"/>
                <a:cs typeface="Times New Roman" panose="02020603050405020304" pitchFamily="18" charset="0"/>
              </a:rPr>
              <a:t>114.2.17</a:t>
            </a:r>
            <a:endParaRPr kumimoji="0" lang="ko-KR" altLang="en-US" sz="2000" b="0"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grpSp>
        <p:nvGrpSpPr>
          <p:cNvPr id="2" name="群組 1">
            <a:extLst>
              <a:ext uri="{FF2B5EF4-FFF2-40B4-BE49-F238E27FC236}">
                <a16:creationId xmlns:a16="http://schemas.microsoft.com/office/drawing/2014/main" id="{5A2F6720-C7C6-5B7F-7CF6-216F1E66C38A}"/>
              </a:ext>
            </a:extLst>
          </p:cNvPr>
          <p:cNvGrpSpPr/>
          <p:nvPr/>
        </p:nvGrpSpPr>
        <p:grpSpPr>
          <a:xfrm>
            <a:off x="2764416" y="1921944"/>
            <a:ext cx="6660207" cy="2915648"/>
            <a:chOff x="2764416" y="1921944"/>
            <a:chExt cx="6660207" cy="2915648"/>
          </a:xfrm>
        </p:grpSpPr>
        <p:grpSp>
          <p:nvGrpSpPr>
            <p:cNvPr id="223" name="그룹 222">
              <a:extLst>
                <a:ext uri="{FF2B5EF4-FFF2-40B4-BE49-F238E27FC236}">
                  <a16:creationId xmlns:a16="http://schemas.microsoft.com/office/drawing/2014/main" id="{9B152709-5DED-4719-4CC6-089E2177E1AA}"/>
                </a:ext>
              </a:extLst>
            </p:cNvPr>
            <p:cNvGrpSpPr/>
            <p:nvPr/>
          </p:nvGrpSpPr>
          <p:grpSpPr>
            <a:xfrm>
              <a:off x="2764416" y="1921944"/>
              <a:ext cx="6660207" cy="45730"/>
              <a:chOff x="2895857" y="2526027"/>
              <a:chExt cx="6660207" cy="68279"/>
            </a:xfrm>
          </p:grpSpPr>
          <p:sp>
            <p:nvSpPr>
              <p:cNvPr id="3" name="평행 사변형 2">
                <a:extLst>
                  <a:ext uri="{FF2B5EF4-FFF2-40B4-BE49-F238E27FC236}">
                    <a16:creationId xmlns:a16="http://schemas.microsoft.com/office/drawing/2014/main" id="{D0E21135-D417-BB83-DAE5-A2E53E8713A5}"/>
                  </a:ext>
                </a:extLst>
              </p:cNvPr>
              <p:cNvSpPr/>
              <p:nvPr/>
            </p:nvSpPr>
            <p:spPr>
              <a:xfrm>
                <a:off x="296212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2895105" y="2526780"/>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316611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337010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357409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377808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398207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418606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439005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459404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479803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500202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520601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541000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561399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581798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602197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622596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642995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663394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683793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704192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724591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744990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765389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785788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806187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826586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846985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867384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8877831" y="2526027"/>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9081821" y="2526043"/>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9285811" y="2526033"/>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9489049" y="2526795"/>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224" name="그룹 223">
              <a:extLst>
                <a:ext uri="{FF2B5EF4-FFF2-40B4-BE49-F238E27FC236}">
                  <a16:creationId xmlns:a16="http://schemas.microsoft.com/office/drawing/2014/main" id="{6F25BC4D-77A9-146D-D773-2F33FFA93F45}"/>
                </a:ext>
              </a:extLst>
            </p:cNvPr>
            <p:cNvGrpSpPr/>
            <p:nvPr/>
          </p:nvGrpSpPr>
          <p:grpSpPr>
            <a:xfrm>
              <a:off x="2764416" y="4791862"/>
              <a:ext cx="6660207" cy="45730"/>
              <a:chOff x="2895857" y="2526027"/>
              <a:chExt cx="6660207" cy="68279"/>
            </a:xfrm>
          </p:grpSpPr>
          <p:sp>
            <p:nvSpPr>
              <p:cNvPr id="225" name="평행 사변형 224">
                <a:extLst>
                  <a:ext uri="{FF2B5EF4-FFF2-40B4-BE49-F238E27FC236}">
                    <a16:creationId xmlns:a16="http://schemas.microsoft.com/office/drawing/2014/main" id="{FCB63AF0-2C91-0D53-EB59-AEE65FDBAA25}"/>
                  </a:ext>
                </a:extLst>
              </p:cNvPr>
              <p:cNvSpPr/>
              <p:nvPr/>
            </p:nvSpPr>
            <p:spPr>
              <a:xfrm>
                <a:off x="296212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26" name="직각 삼각형 225">
                <a:extLst>
                  <a:ext uri="{FF2B5EF4-FFF2-40B4-BE49-F238E27FC236}">
                    <a16:creationId xmlns:a16="http://schemas.microsoft.com/office/drawing/2014/main" id="{63770297-43EB-D954-A1CB-AF3060393F71}"/>
                  </a:ext>
                </a:extLst>
              </p:cNvPr>
              <p:cNvSpPr/>
              <p:nvPr/>
            </p:nvSpPr>
            <p:spPr>
              <a:xfrm rot="5400000">
                <a:off x="2895105" y="2526780"/>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27" name="평행 사변형 226">
                <a:extLst>
                  <a:ext uri="{FF2B5EF4-FFF2-40B4-BE49-F238E27FC236}">
                    <a16:creationId xmlns:a16="http://schemas.microsoft.com/office/drawing/2014/main" id="{808D0EAB-2A02-D329-74FA-16E379A4C659}"/>
                  </a:ext>
                </a:extLst>
              </p:cNvPr>
              <p:cNvSpPr/>
              <p:nvPr/>
            </p:nvSpPr>
            <p:spPr>
              <a:xfrm>
                <a:off x="316611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28" name="평행 사변형 227">
                <a:extLst>
                  <a:ext uri="{FF2B5EF4-FFF2-40B4-BE49-F238E27FC236}">
                    <a16:creationId xmlns:a16="http://schemas.microsoft.com/office/drawing/2014/main" id="{4748D6EC-86D4-D768-5C8B-20B12B39C2D4}"/>
                  </a:ext>
                </a:extLst>
              </p:cNvPr>
              <p:cNvSpPr/>
              <p:nvPr/>
            </p:nvSpPr>
            <p:spPr>
              <a:xfrm>
                <a:off x="337010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29" name="평행 사변형 228">
                <a:extLst>
                  <a:ext uri="{FF2B5EF4-FFF2-40B4-BE49-F238E27FC236}">
                    <a16:creationId xmlns:a16="http://schemas.microsoft.com/office/drawing/2014/main" id="{698AF1EE-7403-398A-215E-98359586FFCA}"/>
                  </a:ext>
                </a:extLst>
              </p:cNvPr>
              <p:cNvSpPr/>
              <p:nvPr/>
            </p:nvSpPr>
            <p:spPr>
              <a:xfrm>
                <a:off x="357409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0" name="평행 사변형 229">
                <a:extLst>
                  <a:ext uri="{FF2B5EF4-FFF2-40B4-BE49-F238E27FC236}">
                    <a16:creationId xmlns:a16="http://schemas.microsoft.com/office/drawing/2014/main" id="{32FC743F-8484-10CD-D026-C6AD3929E61B}"/>
                  </a:ext>
                </a:extLst>
              </p:cNvPr>
              <p:cNvSpPr/>
              <p:nvPr/>
            </p:nvSpPr>
            <p:spPr>
              <a:xfrm>
                <a:off x="377808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1" name="평행 사변형 230">
                <a:extLst>
                  <a:ext uri="{FF2B5EF4-FFF2-40B4-BE49-F238E27FC236}">
                    <a16:creationId xmlns:a16="http://schemas.microsoft.com/office/drawing/2014/main" id="{AB0D6176-5B84-ED05-B6C6-53ECE0B9164A}"/>
                  </a:ext>
                </a:extLst>
              </p:cNvPr>
              <p:cNvSpPr/>
              <p:nvPr/>
            </p:nvSpPr>
            <p:spPr>
              <a:xfrm>
                <a:off x="398207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2" name="평행 사변형 231">
                <a:extLst>
                  <a:ext uri="{FF2B5EF4-FFF2-40B4-BE49-F238E27FC236}">
                    <a16:creationId xmlns:a16="http://schemas.microsoft.com/office/drawing/2014/main" id="{197C7F6A-EBD6-84A7-4C69-BCD8D6319C2F}"/>
                  </a:ext>
                </a:extLst>
              </p:cNvPr>
              <p:cNvSpPr/>
              <p:nvPr/>
            </p:nvSpPr>
            <p:spPr>
              <a:xfrm>
                <a:off x="418606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3" name="평행 사변형 232">
                <a:extLst>
                  <a:ext uri="{FF2B5EF4-FFF2-40B4-BE49-F238E27FC236}">
                    <a16:creationId xmlns:a16="http://schemas.microsoft.com/office/drawing/2014/main" id="{3C60CC18-FB7D-7285-4773-15B3849C3460}"/>
                  </a:ext>
                </a:extLst>
              </p:cNvPr>
              <p:cNvSpPr/>
              <p:nvPr/>
            </p:nvSpPr>
            <p:spPr>
              <a:xfrm>
                <a:off x="439005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4" name="평행 사변형 233">
                <a:extLst>
                  <a:ext uri="{FF2B5EF4-FFF2-40B4-BE49-F238E27FC236}">
                    <a16:creationId xmlns:a16="http://schemas.microsoft.com/office/drawing/2014/main" id="{0F0C9CA8-2A9A-14E4-7991-CF20082ECEDD}"/>
                  </a:ext>
                </a:extLst>
              </p:cNvPr>
              <p:cNvSpPr/>
              <p:nvPr/>
            </p:nvSpPr>
            <p:spPr>
              <a:xfrm>
                <a:off x="459404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5" name="평행 사변형 234">
                <a:extLst>
                  <a:ext uri="{FF2B5EF4-FFF2-40B4-BE49-F238E27FC236}">
                    <a16:creationId xmlns:a16="http://schemas.microsoft.com/office/drawing/2014/main" id="{CCF7BDA2-7DFD-2D4E-CF1B-B01E114A610D}"/>
                  </a:ext>
                </a:extLst>
              </p:cNvPr>
              <p:cNvSpPr/>
              <p:nvPr/>
            </p:nvSpPr>
            <p:spPr>
              <a:xfrm>
                <a:off x="479803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6" name="평행 사변형 235">
                <a:extLst>
                  <a:ext uri="{FF2B5EF4-FFF2-40B4-BE49-F238E27FC236}">
                    <a16:creationId xmlns:a16="http://schemas.microsoft.com/office/drawing/2014/main" id="{972AD123-4F4C-49A9-CD4C-F3DCF8DCCB13}"/>
                  </a:ext>
                </a:extLst>
              </p:cNvPr>
              <p:cNvSpPr/>
              <p:nvPr/>
            </p:nvSpPr>
            <p:spPr>
              <a:xfrm>
                <a:off x="500202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7" name="평행 사변형 236">
                <a:extLst>
                  <a:ext uri="{FF2B5EF4-FFF2-40B4-BE49-F238E27FC236}">
                    <a16:creationId xmlns:a16="http://schemas.microsoft.com/office/drawing/2014/main" id="{14E4EA05-1A5C-DB80-01E6-759B88384097}"/>
                  </a:ext>
                </a:extLst>
              </p:cNvPr>
              <p:cNvSpPr/>
              <p:nvPr/>
            </p:nvSpPr>
            <p:spPr>
              <a:xfrm>
                <a:off x="520601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8" name="평행 사변형 237">
                <a:extLst>
                  <a:ext uri="{FF2B5EF4-FFF2-40B4-BE49-F238E27FC236}">
                    <a16:creationId xmlns:a16="http://schemas.microsoft.com/office/drawing/2014/main" id="{373D4B50-7B82-95FD-A1CB-27B4A25163B9}"/>
                  </a:ext>
                </a:extLst>
              </p:cNvPr>
              <p:cNvSpPr/>
              <p:nvPr/>
            </p:nvSpPr>
            <p:spPr>
              <a:xfrm>
                <a:off x="541000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39" name="평행 사변형 238">
                <a:extLst>
                  <a:ext uri="{FF2B5EF4-FFF2-40B4-BE49-F238E27FC236}">
                    <a16:creationId xmlns:a16="http://schemas.microsoft.com/office/drawing/2014/main" id="{01281FE2-D34A-94B9-DE5C-698DA9AEFCFB}"/>
                  </a:ext>
                </a:extLst>
              </p:cNvPr>
              <p:cNvSpPr/>
              <p:nvPr/>
            </p:nvSpPr>
            <p:spPr>
              <a:xfrm>
                <a:off x="561399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0" name="평행 사변형 239">
                <a:extLst>
                  <a:ext uri="{FF2B5EF4-FFF2-40B4-BE49-F238E27FC236}">
                    <a16:creationId xmlns:a16="http://schemas.microsoft.com/office/drawing/2014/main" id="{08F1972A-16D0-966A-058C-6938DC211C90}"/>
                  </a:ext>
                </a:extLst>
              </p:cNvPr>
              <p:cNvSpPr/>
              <p:nvPr/>
            </p:nvSpPr>
            <p:spPr>
              <a:xfrm>
                <a:off x="581798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1" name="평행 사변형 240">
                <a:extLst>
                  <a:ext uri="{FF2B5EF4-FFF2-40B4-BE49-F238E27FC236}">
                    <a16:creationId xmlns:a16="http://schemas.microsoft.com/office/drawing/2014/main" id="{F647667D-1D87-DB64-D95B-3D6D834DCD2D}"/>
                  </a:ext>
                </a:extLst>
              </p:cNvPr>
              <p:cNvSpPr/>
              <p:nvPr/>
            </p:nvSpPr>
            <p:spPr>
              <a:xfrm>
                <a:off x="602197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2" name="평행 사변형 241">
                <a:extLst>
                  <a:ext uri="{FF2B5EF4-FFF2-40B4-BE49-F238E27FC236}">
                    <a16:creationId xmlns:a16="http://schemas.microsoft.com/office/drawing/2014/main" id="{1719702F-71A4-09A9-A9FD-7D6D6BEB6486}"/>
                  </a:ext>
                </a:extLst>
              </p:cNvPr>
              <p:cNvSpPr/>
              <p:nvPr/>
            </p:nvSpPr>
            <p:spPr>
              <a:xfrm>
                <a:off x="622596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3" name="평행 사변형 242">
                <a:extLst>
                  <a:ext uri="{FF2B5EF4-FFF2-40B4-BE49-F238E27FC236}">
                    <a16:creationId xmlns:a16="http://schemas.microsoft.com/office/drawing/2014/main" id="{574DCE74-DB99-88E8-D06C-7A74CA4EFFE8}"/>
                  </a:ext>
                </a:extLst>
              </p:cNvPr>
              <p:cNvSpPr/>
              <p:nvPr/>
            </p:nvSpPr>
            <p:spPr>
              <a:xfrm>
                <a:off x="642995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4" name="평행 사변형 243">
                <a:extLst>
                  <a:ext uri="{FF2B5EF4-FFF2-40B4-BE49-F238E27FC236}">
                    <a16:creationId xmlns:a16="http://schemas.microsoft.com/office/drawing/2014/main" id="{6CF1B1F2-B22F-A25A-0EA8-CA9088F85B19}"/>
                  </a:ext>
                </a:extLst>
              </p:cNvPr>
              <p:cNvSpPr/>
              <p:nvPr/>
            </p:nvSpPr>
            <p:spPr>
              <a:xfrm>
                <a:off x="663394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5" name="평행 사변형 244">
                <a:extLst>
                  <a:ext uri="{FF2B5EF4-FFF2-40B4-BE49-F238E27FC236}">
                    <a16:creationId xmlns:a16="http://schemas.microsoft.com/office/drawing/2014/main" id="{CA76E2DD-23F9-4E81-625E-B37A670EF6C2}"/>
                  </a:ext>
                </a:extLst>
              </p:cNvPr>
              <p:cNvSpPr/>
              <p:nvPr/>
            </p:nvSpPr>
            <p:spPr>
              <a:xfrm>
                <a:off x="683793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6" name="평행 사변형 245">
                <a:extLst>
                  <a:ext uri="{FF2B5EF4-FFF2-40B4-BE49-F238E27FC236}">
                    <a16:creationId xmlns:a16="http://schemas.microsoft.com/office/drawing/2014/main" id="{898CC62E-AC95-B172-B9E7-351A0AF3E294}"/>
                  </a:ext>
                </a:extLst>
              </p:cNvPr>
              <p:cNvSpPr/>
              <p:nvPr/>
            </p:nvSpPr>
            <p:spPr>
              <a:xfrm>
                <a:off x="704192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7" name="평행 사변형 246">
                <a:extLst>
                  <a:ext uri="{FF2B5EF4-FFF2-40B4-BE49-F238E27FC236}">
                    <a16:creationId xmlns:a16="http://schemas.microsoft.com/office/drawing/2014/main" id="{8C6EB820-DFE3-AFC3-101B-5DA3DF16F22E}"/>
                  </a:ext>
                </a:extLst>
              </p:cNvPr>
              <p:cNvSpPr/>
              <p:nvPr/>
            </p:nvSpPr>
            <p:spPr>
              <a:xfrm>
                <a:off x="724591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8" name="평행 사변형 247">
                <a:extLst>
                  <a:ext uri="{FF2B5EF4-FFF2-40B4-BE49-F238E27FC236}">
                    <a16:creationId xmlns:a16="http://schemas.microsoft.com/office/drawing/2014/main" id="{EB215BD9-09A4-16FF-C5A3-5EF223CCCE11}"/>
                  </a:ext>
                </a:extLst>
              </p:cNvPr>
              <p:cNvSpPr/>
              <p:nvPr/>
            </p:nvSpPr>
            <p:spPr>
              <a:xfrm>
                <a:off x="744990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49" name="평행 사변형 248">
                <a:extLst>
                  <a:ext uri="{FF2B5EF4-FFF2-40B4-BE49-F238E27FC236}">
                    <a16:creationId xmlns:a16="http://schemas.microsoft.com/office/drawing/2014/main" id="{3EBF1E74-7B82-E00D-5896-FA1837EF717B}"/>
                  </a:ext>
                </a:extLst>
              </p:cNvPr>
              <p:cNvSpPr/>
              <p:nvPr/>
            </p:nvSpPr>
            <p:spPr>
              <a:xfrm>
                <a:off x="765389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0" name="평행 사변형 249">
                <a:extLst>
                  <a:ext uri="{FF2B5EF4-FFF2-40B4-BE49-F238E27FC236}">
                    <a16:creationId xmlns:a16="http://schemas.microsoft.com/office/drawing/2014/main" id="{60B7B8B0-8E4B-614A-A5F2-CE9A569D748B}"/>
                  </a:ext>
                </a:extLst>
              </p:cNvPr>
              <p:cNvSpPr/>
              <p:nvPr/>
            </p:nvSpPr>
            <p:spPr>
              <a:xfrm>
                <a:off x="785788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1" name="평행 사변형 250">
                <a:extLst>
                  <a:ext uri="{FF2B5EF4-FFF2-40B4-BE49-F238E27FC236}">
                    <a16:creationId xmlns:a16="http://schemas.microsoft.com/office/drawing/2014/main" id="{E889DA18-4750-6A74-C772-A53494202C50}"/>
                  </a:ext>
                </a:extLst>
              </p:cNvPr>
              <p:cNvSpPr/>
              <p:nvPr/>
            </p:nvSpPr>
            <p:spPr>
              <a:xfrm>
                <a:off x="806187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2" name="평행 사변형 251">
                <a:extLst>
                  <a:ext uri="{FF2B5EF4-FFF2-40B4-BE49-F238E27FC236}">
                    <a16:creationId xmlns:a16="http://schemas.microsoft.com/office/drawing/2014/main" id="{078F94D6-7177-EE7F-8D19-FFAA15D1EE29}"/>
                  </a:ext>
                </a:extLst>
              </p:cNvPr>
              <p:cNvSpPr/>
              <p:nvPr/>
            </p:nvSpPr>
            <p:spPr>
              <a:xfrm>
                <a:off x="826586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3" name="평행 사변형 252">
                <a:extLst>
                  <a:ext uri="{FF2B5EF4-FFF2-40B4-BE49-F238E27FC236}">
                    <a16:creationId xmlns:a16="http://schemas.microsoft.com/office/drawing/2014/main" id="{D5D337CB-EFDA-324E-D11D-AE5D739288B0}"/>
                  </a:ext>
                </a:extLst>
              </p:cNvPr>
              <p:cNvSpPr/>
              <p:nvPr/>
            </p:nvSpPr>
            <p:spPr>
              <a:xfrm>
                <a:off x="8469851" y="2526028"/>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4" name="평행 사변형 253">
                <a:extLst>
                  <a:ext uri="{FF2B5EF4-FFF2-40B4-BE49-F238E27FC236}">
                    <a16:creationId xmlns:a16="http://schemas.microsoft.com/office/drawing/2014/main" id="{2D355C54-2335-AF14-5A55-FCE6FC6839FD}"/>
                  </a:ext>
                </a:extLst>
              </p:cNvPr>
              <p:cNvSpPr/>
              <p:nvPr/>
            </p:nvSpPr>
            <p:spPr>
              <a:xfrm>
                <a:off x="8673841" y="2526028"/>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5" name="평행 사변형 254">
                <a:extLst>
                  <a:ext uri="{FF2B5EF4-FFF2-40B4-BE49-F238E27FC236}">
                    <a16:creationId xmlns:a16="http://schemas.microsoft.com/office/drawing/2014/main" id="{C30662DF-126A-1135-0E4B-FC2475EAA63B}"/>
                  </a:ext>
                </a:extLst>
              </p:cNvPr>
              <p:cNvSpPr/>
              <p:nvPr/>
            </p:nvSpPr>
            <p:spPr>
              <a:xfrm>
                <a:off x="8877831" y="2526027"/>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6" name="평행 사변형 255">
                <a:extLst>
                  <a:ext uri="{FF2B5EF4-FFF2-40B4-BE49-F238E27FC236}">
                    <a16:creationId xmlns:a16="http://schemas.microsoft.com/office/drawing/2014/main" id="{6D55D203-1355-EF6F-EDAA-13008BAABF3B}"/>
                  </a:ext>
                </a:extLst>
              </p:cNvPr>
              <p:cNvSpPr/>
              <p:nvPr/>
            </p:nvSpPr>
            <p:spPr>
              <a:xfrm>
                <a:off x="9081821" y="2526043"/>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7" name="평행 사변형 256">
                <a:extLst>
                  <a:ext uri="{FF2B5EF4-FFF2-40B4-BE49-F238E27FC236}">
                    <a16:creationId xmlns:a16="http://schemas.microsoft.com/office/drawing/2014/main" id="{4A9E471E-E5DD-96CB-0ADC-8284823C982D}"/>
                  </a:ext>
                </a:extLst>
              </p:cNvPr>
              <p:cNvSpPr/>
              <p:nvPr/>
            </p:nvSpPr>
            <p:spPr>
              <a:xfrm>
                <a:off x="9285811" y="2526033"/>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258" name="직각 삼각형 257">
                <a:extLst>
                  <a:ext uri="{FF2B5EF4-FFF2-40B4-BE49-F238E27FC236}">
                    <a16:creationId xmlns:a16="http://schemas.microsoft.com/office/drawing/2014/main" id="{376F2099-E2A2-0E3D-991E-8BA282C068D5}"/>
                  </a:ext>
                </a:extLst>
              </p:cNvPr>
              <p:cNvSpPr/>
              <p:nvPr/>
            </p:nvSpPr>
            <p:spPr>
              <a:xfrm rot="16200000">
                <a:off x="9489049" y="2526795"/>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4" name="文字方塊 3">
            <a:extLst>
              <a:ext uri="{FF2B5EF4-FFF2-40B4-BE49-F238E27FC236}">
                <a16:creationId xmlns:a16="http://schemas.microsoft.com/office/drawing/2014/main" id="{429432A4-2213-A716-25CA-0B27138BAF9C}"/>
              </a:ext>
            </a:extLst>
          </p:cNvPr>
          <p:cNvSpPr txBox="1"/>
          <p:nvPr/>
        </p:nvSpPr>
        <p:spPr>
          <a:xfrm>
            <a:off x="736944" y="2086764"/>
            <a:ext cx="10511162" cy="2585323"/>
          </a:xfrm>
          <a:prstGeom prst="rect">
            <a:avLst/>
          </a:prstGeom>
          <a:noFill/>
        </p:spPr>
        <p:txBody>
          <a:bodyPr wrap="square">
            <a:spAutoFit/>
          </a:bodyPr>
          <a:lstStyle/>
          <a:p>
            <a:pPr algn="ctr"/>
            <a:r>
              <a:rPr lang="en-US" altLang="zh-TW" sz="5400" b="1" kern="0" dirty="0">
                <a:ln w="15875">
                  <a:noFill/>
                </a:ln>
                <a:solidFill>
                  <a:srgbClr val="FF9CB1"/>
                </a:solidFill>
                <a:latin typeface="微軟正黑體" panose="020B0604030504040204" pitchFamily="34" charset="-120"/>
              </a:rPr>
              <a:t>114</a:t>
            </a:r>
            <a:r>
              <a:rPr lang="zh-TW" altLang="en-US" sz="5400" b="1" kern="0" dirty="0">
                <a:ln w="15875">
                  <a:noFill/>
                </a:ln>
                <a:solidFill>
                  <a:srgbClr val="FF9CB1"/>
                </a:solidFill>
                <a:latin typeface="微軟正黑體" panose="020B0604030504040204" pitchFamily="34" charset="-120"/>
              </a:rPr>
              <a:t>學年度</a:t>
            </a:r>
            <a:r>
              <a:rPr lang="en-US" altLang="zh-TW" sz="5400" b="1" kern="0" dirty="0">
                <a:ln w="15875">
                  <a:noFill/>
                </a:ln>
                <a:solidFill>
                  <a:srgbClr val="FF9CB1"/>
                </a:solidFill>
                <a:latin typeface="微軟正黑體" panose="020B0604030504040204" pitchFamily="34" charset="-120"/>
              </a:rPr>
              <a:t/>
            </a:r>
            <a:br>
              <a:rPr lang="en-US" altLang="zh-TW" sz="5400" b="1" kern="0" dirty="0">
                <a:ln w="15875">
                  <a:noFill/>
                </a:ln>
                <a:solidFill>
                  <a:srgbClr val="FF9CB1"/>
                </a:solidFill>
                <a:latin typeface="微軟正黑體" panose="020B0604030504040204" pitchFamily="34" charset="-120"/>
              </a:rPr>
            </a:br>
            <a:r>
              <a:rPr lang="zh-TW" altLang="en-US" sz="5400" b="1" kern="0" dirty="0">
                <a:ln w="15875">
                  <a:noFill/>
                </a:ln>
                <a:solidFill>
                  <a:srgbClr val="8B80AA"/>
                </a:solidFill>
                <a:latin typeface="微軟正黑體" panose="020B0604030504040204" pitchFamily="34" charset="-120"/>
              </a:rPr>
              <a:t>教育部國民及學前教育署補助實施</a:t>
            </a:r>
            <a:r>
              <a:rPr lang="en-US" altLang="zh-TW" sz="5400" b="1" kern="0" dirty="0">
                <a:ln w="15875">
                  <a:noFill/>
                </a:ln>
                <a:solidFill>
                  <a:srgbClr val="8B80AA"/>
                </a:solidFill>
                <a:latin typeface="微軟正黑體" panose="020B0604030504040204" pitchFamily="34" charset="-120"/>
              </a:rPr>
              <a:t/>
            </a:r>
            <a:br>
              <a:rPr lang="en-US" altLang="zh-TW" sz="5400" b="1" kern="0" dirty="0">
                <a:ln w="15875">
                  <a:noFill/>
                </a:ln>
                <a:solidFill>
                  <a:srgbClr val="8B80AA"/>
                </a:solidFill>
                <a:latin typeface="微軟正黑體" panose="020B0604030504040204" pitchFamily="34" charset="-120"/>
              </a:rPr>
            </a:br>
            <a:r>
              <a:rPr lang="zh-TW" altLang="en-US" sz="5400" b="1" kern="0" dirty="0">
                <a:ln w="15875">
                  <a:noFill/>
                </a:ln>
                <a:solidFill>
                  <a:srgbClr val="7F7F7F"/>
                </a:solidFill>
                <a:latin typeface="微軟正黑體" panose="020B0604030504040204" pitchFamily="34" charset="-120"/>
              </a:rPr>
              <a:t>國際教育總體工作計畫說明會</a:t>
            </a:r>
          </a:p>
        </p:txBody>
      </p:sp>
    </p:spTree>
    <p:extLst>
      <p:ext uri="{BB962C8B-B14F-4D97-AF65-F5344CB8AC3E}">
        <p14:creationId xmlns:p14="http://schemas.microsoft.com/office/powerpoint/2010/main" val="396235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DB29B1ED-6627-5AE6-50FE-5FD3C3E8A767}"/>
              </a:ext>
            </a:extLst>
          </p:cNvPr>
          <p:cNvSpPr/>
          <p:nvPr/>
        </p:nvSpPr>
        <p:spPr>
          <a:xfrm>
            <a:off x="608391" y="1847872"/>
            <a:ext cx="11015459" cy="421445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a:t>
            </a:r>
            <a:r>
              <a:rPr lang="zh-TW" altLang="en-US" sz="2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教育部國民及學前教育署補助推動國際教育經費作業要點</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」規定，</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按地方政府所轄</a:t>
            </a:r>
            <a:r>
              <a:rPr kumimoji="0" lang="zh-TW" altLang="en-US" sz="28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標楷體" panose="03000509000000000000" pitchFamily="65" charset="-120"/>
                <a:cs typeface="Times New Roman" panose="02020603050405020304" pitchFamily="18" charset="0"/>
              </a:rPr>
              <a:t>高級中等以下學校校數</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，核予國際教育中心運作經費，</a:t>
            </a:r>
            <a:r>
              <a:rPr kumimoji="0" lang="zh-TW" altLang="en-US" sz="28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標楷體" panose="03000509000000000000" pitchFamily="65" charset="-120"/>
                <a:cs typeface="Times New Roman" panose="02020603050405020304" pitchFamily="18" charset="0"/>
              </a:rPr>
              <a:t>最高</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核定基準如下：</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100</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校以下：新臺幣（以下同）</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萬元。</a:t>
            </a:r>
            <a:endPar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101</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校至</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200</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80</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萬元</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201</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校至</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300</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萬元</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Font typeface="+mj-lt"/>
              <a:buAutoNum type="arabicPeriod"/>
              <a:defRPr/>
            </a:pP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301</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校以上：</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萬元</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6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4" name="群組 33">
            <a:extLst>
              <a:ext uri="{FF2B5EF4-FFF2-40B4-BE49-F238E27FC236}">
                <a16:creationId xmlns:a16="http://schemas.microsoft.com/office/drawing/2014/main" id="{79226C38-D53E-898F-EB66-CF4FEE4A7A22}"/>
              </a:ext>
            </a:extLst>
          </p:cNvPr>
          <p:cNvGrpSpPr/>
          <p:nvPr/>
        </p:nvGrpSpPr>
        <p:grpSpPr>
          <a:xfrm>
            <a:off x="1087584" y="615156"/>
            <a:ext cx="3478983" cy="907577"/>
            <a:chOff x="-79816" y="1619109"/>
            <a:chExt cx="3478983"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1462" y="338982"/>
              <a:ext cx="907577" cy="3467832"/>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79816" y="1747385"/>
              <a:ext cx="341632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b="1" dirty="0">
                  <a:solidFill>
                    <a:srgbClr val="000000"/>
                  </a:solidFill>
                  <a:latin typeface="標楷體" panose="03000509000000000000" pitchFamily="65" charset="-120"/>
                  <a:ea typeface="標楷體" panose="03000509000000000000" pitchFamily="65" charset="-120"/>
                </a:rPr>
                <a:t>經費－運作經費</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10</a:t>
            </a:fld>
            <a:endParaRPr lang="ko-KR" altLang="en-US" dirty="0">
              <a:solidFill>
                <a:prstClr val="black">
                  <a:tint val="75000"/>
                </a:prstClr>
              </a:solidFill>
            </a:endParaRPr>
          </a:p>
        </p:txBody>
      </p:sp>
    </p:spTree>
    <p:extLst>
      <p:ext uri="{BB962C8B-B14F-4D97-AF65-F5344CB8AC3E}">
        <p14:creationId xmlns:p14="http://schemas.microsoft.com/office/powerpoint/2010/main" val="310036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05A9E-4F0B-EADC-A993-6108E7D0E626}"/>
            </a:ext>
          </a:extLst>
        </p:cNvPr>
        <p:cNvGrpSpPr/>
        <p:nvPr/>
      </p:nvGrpSpPr>
      <p:grpSpPr>
        <a:xfrm>
          <a:off x="0" y="0"/>
          <a:ext cx="0" cy="0"/>
          <a:chOff x="0" y="0"/>
          <a:chExt cx="0" cy="0"/>
        </a:xfrm>
      </p:grpSpPr>
      <p:grpSp>
        <p:nvGrpSpPr>
          <p:cNvPr id="138" name="그룹 137">
            <a:extLst>
              <a:ext uri="{FF2B5EF4-FFF2-40B4-BE49-F238E27FC236}">
                <a16:creationId xmlns:a16="http://schemas.microsoft.com/office/drawing/2014/main" id="{BB6A9495-AD0F-2578-9E22-1E9846102E0F}"/>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A729D9DF-60E4-98A8-B945-C0838DD0EBE6}"/>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623B05D4-D77E-4781-2CAE-3AFB5C0563B7}"/>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A12FDD9B-69D5-956D-D228-987A3AFAE797}"/>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2CD27374-015F-E18D-9524-EA89A927EAFB}"/>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1A0F9A46-4BC8-7C75-BAAA-BC6A19C3B914}"/>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C399B3-95F5-6A33-2A5D-1D4D2DCFD6D4}"/>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1715F96-B907-0C65-3790-8E984CCCC0D0}"/>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49EE8A9E-FEA7-604E-C0F5-49FB8D94BC1C}"/>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4B7F8DE1-7E5D-EF14-8B9C-908619DFDAE2}"/>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ED96371C-A76E-80CC-5ABB-AF7AD206DE89}"/>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12BB374D-BD70-B75C-A0EA-A0B1E504C0B3}"/>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268BDAB8-1837-A2E6-58E9-0BD937ACE76A}"/>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A04B3612-D2F6-DC42-49C6-9FFA43C07422}"/>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8D534F2D-C472-A0B0-6132-B8AF4B73672B}"/>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D9AB73B1-B96E-1BDF-39A5-C9D50F8C8AA9}"/>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EFE8B605-0573-8FCA-0761-1F4815FD27FD}"/>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DD720528-71DA-4A92-5B0B-D40699216FEE}"/>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403967B5-F3D5-F122-8121-F7688C96030A}"/>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2274C5D-5067-4294-DB47-9EC85B176EE5}"/>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C2624F7D-FA48-C7B5-0441-8907D21B4E8C}"/>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90A22CFF-B149-3DF6-B85D-13B81F21656F}"/>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18D9B6D1-FEAA-4740-5D3A-3ABDCD207AC1}"/>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237AFC73-7E21-6002-EE47-8DA3D293833D}"/>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C4A1EA0F-2603-BE48-6993-0A69B8569642}"/>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573470AC-B875-49B7-F24D-4A9ACF38042C}"/>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4F8B555D-B8CD-2FCA-2DAB-2AA94871B894}"/>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6D23ABA9-AB15-5A45-151E-29749B0B8BB4}"/>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8530E4EC-A634-734F-26E6-7309ADBAA353}"/>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A9DE2B10-6FBE-6CD4-243C-C1808CB80233}"/>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241C504F-1528-4036-F1B9-999ADBD86B31}"/>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B45F5ABD-8870-E0E6-B5EA-3E8CC3B30B16}"/>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ACD3B01B-D674-C3DD-25F2-8225F3CB598E}"/>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1E50B3C4-FEC1-3EE8-5E24-61DC5838C24D}"/>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83D5E426-F49B-3542-0045-88C0C680580F}"/>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9B4DC5B5-6806-83EE-735B-BB48D1C27D47}"/>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6A7C6996-0619-0B8B-A6ED-FCB82F0D1EE2}"/>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08739898-D6D8-B098-AFF6-059AFD9E82DA}"/>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15FBFFFE-9BCE-BF97-281F-0967C004B224}"/>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FA83598-988F-E697-3CAB-B9B94D9F100F}"/>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5E3FC076-51C8-B19A-5238-2BDD6E5918F4}"/>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052CF2D-CBDD-2845-200F-A5C84A719EF9}"/>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A13CA46A-FD0C-7BF8-4ACB-BF4084656C11}"/>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B75FF4F2-E061-C20E-353F-A51870425FDE}"/>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3346D14E-A10D-9700-0529-17EE39927205}"/>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F540CA49-37D6-D45A-D6A6-60D64889F2B9}"/>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31F5B6F5-B61D-D930-C435-F7DC56DAA061}"/>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BEF75651-7AF5-420F-24C6-247F930E568C}"/>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4331094F-E797-23B6-38DE-71B20F1BE948}"/>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683490B-D329-56DF-BC5B-3648DF17C4B7}"/>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CE3AA26C-297A-2017-D6BE-F7DD9F8DB206}"/>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62265B15-5624-E3E4-2E56-CDC238AAEA85}"/>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ECBC4041-5C11-AAF1-F21E-9DD5A85B3AF7}"/>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5C2EC0AF-C00A-98B8-CF49-F69D398DB346}"/>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D3E48CDD-F1AC-7235-D7E9-47D61F66F24D}"/>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EBFD32E-6E6F-9657-0901-E6600606AB78}"/>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78796F28-DCF8-7520-4F4E-053BF25BF0B5}"/>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5705CFA0-9266-5847-B7DF-ED6AD5BD7F7B}"/>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75149FE0-0325-B72B-6945-565B3313ED98}"/>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B6B9E924-ED65-6A85-3FB8-6B9A9C749517}"/>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2F8937A3-26B0-EEEC-D19F-F80CB5A86A77}"/>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9267F454-DB5E-2A09-8E79-81EA32B11623}"/>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B041B8C9-E1C1-5E91-2FEF-42202A6B2A1E}"/>
              </a:ext>
            </a:extLst>
          </p:cNvPr>
          <p:cNvSpPr/>
          <p:nvPr/>
        </p:nvSpPr>
        <p:spPr>
          <a:xfrm>
            <a:off x="608392" y="1847872"/>
            <a:ext cx="4895760" cy="426669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800" dirty="0">
                <a:solidFill>
                  <a:srgbClr val="000000"/>
                </a:solidFill>
                <a:latin typeface="標楷體" panose="03000509000000000000" pitchFamily="65" charset="-120"/>
                <a:ea typeface="標楷體" panose="03000509000000000000" pitchFamily="65" charset="-120"/>
              </a:rPr>
              <a:t>依「</a:t>
            </a:r>
            <a:r>
              <a:rPr lang="zh-TW" altLang="en-US" sz="2800" dirty="0">
                <a:solidFill>
                  <a:srgbClr val="C00000"/>
                </a:solidFill>
                <a:latin typeface="標楷體" panose="03000509000000000000" pitchFamily="65" charset="-120"/>
                <a:ea typeface="標楷體" panose="03000509000000000000" pitchFamily="65" charset="-120"/>
              </a:rPr>
              <a:t>國民教育及特殊教育輔導團與中心組織運作辦法</a:t>
            </a:r>
            <a:r>
              <a:rPr lang="zh-TW" altLang="en-US" sz="2800" dirty="0">
                <a:solidFill>
                  <a:srgbClr val="000000"/>
                </a:solidFill>
                <a:latin typeface="標楷體" panose="03000509000000000000" pitchFamily="65" charset="-120"/>
                <a:ea typeface="標楷體" panose="03000509000000000000" pitchFamily="65" charset="-120"/>
              </a:rPr>
              <a:t>」相關規定辦理：</a:t>
            </a:r>
            <a:r>
              <a:rPr lang="zh-TW" altLang="en-US" sz="2800" dirty="0">
                <a:solidFill>
                  <a:srgbClr val="C00000"/>
                </a:solidFill>
                <a:latin typeface="標楷體" panose="03000509000000000000" pitchFamily="65" charset="-120"/>
                <a:ea typeface="標楷體" panose="03000509000000000000" pitchFamily="65" charset="-120"/>
              </a:rPr>
              <a:t>中心設立依據</a:t>
            </a:r>
            <a:endParaRPr lang="en-US" altLang="zh-TW" sz="2800" dirty="0">
              <a:solidFill>
                <a:srgbClr val="C00000"/>
              </a:solidFill>
              <a:latin typeface="標楷體" panose="03000509000000000000" pitchFamily="65" charset="-120"/>
              <a:ea typeface="標楷體" panose="03000509000000000000" pitchFamily="65" charset="-120"/>
            </a:endParaRPr>
          </a:p>
        </p:txBody>
      </p:sp>
      <p:grpSp>
        <p:nvGrpSpPr>
          <p:cNvPr id="34" name="群組 33">
            <a:extLst>
              <a:ext uri="{FF2B5EF4-FFF2-40B4-BE49-F238E27FC236}">
                <a16:creationId xmlns:a16="http://schemas.microsoft.com/office/drawing/2014/main" id="{E4B8BA46-2B56-21A5-FC00-2D64D3EEB240}"/>
              </a:ext>
            </a:extLst>
          </p:cNvPr>
          <p:cNvGrpSpPr/>
          <p:nvPr/>
        </p:nvGrpSpPr>
        <p:grpSpPr>
          <a:xfrm>
            <a:off x="1138747" y="615159"/>
            <a:ext cx="5385355" cy="907577"/>
            <a:chOff x="-1134019" y="1619112"/>
            <a:chExt cx="7164569" cy="907577"/>
          </a:xfrm>
        </p:grpSpPr>
        <p:sp>
          <p:nvSpPr>
            <p:cNvPr id="32" name="양쪽 모서리가 둥근 사각형 77">
              <a:extLst>
                <a:ext uri="{FF2B5EF4-FFF2-40B4-BE49-F238E27FC236}">
                  <a16:creationId xmlns:a16="http://schemas.microsoft.com/office/drawing/2014/main" id="{0C651EB8-7BDB-7B17-FE9D-16F70504B7E4}"/>
                </a:ext>
              </a:extLst>
            </p:cNvPr>
            <p:cNvSpPr/>
            <p:nvPr/>
          </p:nvSpPr>
          <p:spPr>
            <a:xfrm rot="5400000">
              <a:off x="2019651" y="-1484210"/>
              <a:ext cx="907577" cy="7114221"/>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C5351CE6-9619-3316-91F1-BA8CDDE75CF6}"/>
                </a:ext>
              </a:extLst>
            </p:cNvPr>
            <p:cNvSpPr/>
            <p:nvPr/>
          </p:nvSpPr>
          <p:spPr>
            <a:xfrm>
              <a:off x="-1134019" y="1749734"/>
              <a:ext cx="700176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經費－召集人、副召集人</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a:extLst>
              <a:ext uri="{FF2B5EF4-FFF2-40B4-BE49-F238E27FC236}">
                <a16:creationId xmlns:a16="http://schemas.microsoft.com/office/drawing/2014/main" id="{19578216-CE96-E465-DBA7-2A76F2E234E4}"/>
              </a:ext>
            </a:extLst>
          </p:cNvPr>
          <p:cNvSpPr>
            <a:spLocks noGrp="1"/>
          </p:cNvSpPr>
          <p:nvPr>
            <p:ph type="sldNum" sz="quarter" idx="12"/>
          </p:nvPr>
        </p:nvSpPr>
        <p:spPr/>
        <p:txBody>
          <a:bodyPr/>
          <a:lstStyle/>
          <a:p>
            <a:fld id="{92A3BBB8-EBE5-4A2B-AB70-89540E1C96C3}" type="slidenum">
              <a:rPr lang="ko-KR" altLang="en-US"/>
              <a:pPr/>
              <a:t>11</a:t>
            </a:fld>
            <a:endParaRPr lang="ko-KR" altLang="en-US" dirty="0">
              <a:solidFill>
                <a:prstClr val="black">
                  <a:tint val="75000"/>
                </a:prstClr>
              </a:solidFill>
            </a:endParaRP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168" y="1143583"/>
            <a:ext cx="5163271" cy="5315692"/>
          </a:xfrm>
          <a:prstGeom prst="rect">
            <a:avLst/>
          </a:prstGeom>
        </p:spPr>
      </p:pic>
    </p:spTree>
    <p:extLst>
      <p:ext uri="{BB962C8B-B14F-4D97-AF65-F5344CB8AC3E}">
        <p14:creationId xmlns:p14="http://schemas.microsoft.com/office/powerpoint/2010/main" val="410841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05A9E-4F0B-EADC-A993-6108E7D0E626}"/>
            </a:ext>
          </a:extLst>
        </p:cNvPr>
        <p:cNvGrpSpPr/>
        <p:nvPr/>
      </p:nvGrpSpPr>
      <p:grpSpPr>
        <a:xfrm>
          <a:off x="0" y="0"/>
          <a:ext cx="0" cy="0"/>
          <a:chOff x="0" y="0"/>
          <a:chExt cx="0" cy="0"/>
        </a:xfrm>
      </p:grpSpPr>
      <p:grpSp>
        <p:nvGrpSpPr>
          <p:cNvPr id="138" name="그룹 137">
            <a:extLst>
              <a:ext uri="{FF2B5EF4-FFF2-40B4-BE49-F238E27FC236}">
                <a16:creationId xmlns:a16="http://schemas.microsoft.com/office/drawing/2014/main" id="{BB6A9495-AD0F-2578-9E22-1E9846102E0F}"/>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A729D9DF-60E4-98A8-B945-C0838DD0EBE6}"/>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623B05D4-D77E-4781-2CAE-3AFB5C0563B7}"/>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A12FDD9B-69D5-956D-D228-987A3AFAE797}"/>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2CD27374-015F-E18D-9524-EA89A927EAFB}"/>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1A0F9A46-4BC8-7C75-BAAA-BC6A19C3B914}"/>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C399B3-95F5-6A33-2A5D-1D4D2DCFD6D4}"/>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1715F96-B907-0C65-3790-8E984CCCC0D0}"/>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49EE8A9E-FEA7-604E-C0F5-49FB8D94BC1C}"/>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4B7F8DE1-7E5D-EF14-8B9C-908619DFDAE2}"/>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ED96371C-A76E-80CC-5ABB-AF7AD206DE89}"/>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12BB374D-BD70-B75C-A0EA-A0B1E504C0B3}"/>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268BDAB8-1837-A2E6-58E9-0BD937ACE76A}"/>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A04B3612-D2F6-DC42-49C6-9FFA43C07422}"/>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8D534F2D-C472-A0B0-6132-B8AF4B73672B}"/>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D9AB73B1-B96E-1BDF-39A5-C9D50F8C8AA9}"/>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EFE8B605-0573-8FCA-0761-1F4815FD27FD}"/>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DD720528-71DA-4A92-5B0B-D40699216FEE}"/>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403967B5-F3D5-F122-8121-F7688C96030A}"/>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2274C5D-5067-4294-DB47-9EC85B176EE5}"/>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C2624F7D-FA48-C7B5-0441-8907D21B4E8C}"/>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90A22CFF-B149-3DF6-B85D-13B81F21656F}"/>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18D9B6D1-FEAA-4740-5D3A-3ABDCD207AC1}"/>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237AFC73-7E21-6002-EE47-8DA3D293833D}"/>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C4A1EA0F-2603-BE48-6993-0A69B8569642}"/>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573470AC-B875-49B7-F24D-4A9ACF38042C}"/>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4F8B555D-B8CD-2FCA-2DAB-2AA94871B894}"/>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6D23ABA9-AB15-5A45-151E-29749B0B8BB4}"/>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8530E4EC-A634-734F-26E6-7309ADBAA353}"/>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A9DE2B10-6FBE-6CD4-243C-C1808CB80233}"/>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241C504F-1528-4036-F1B9-999ADBD86B31}"/>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B45F5ABD-8870-E0E6-B5EA-3E8CC3B30B16}"/>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ACD3B01B-D674-C3DD-25F2-8225F3CB598E}"/>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1E50B3C4-FEC1-3EE8-5E24-61DC5838C24D}"/>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83D5E426-F49B-3542-0045-88C0C680580F}"/>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9B4DC5B5-6806-83EE-735B-BB48D1C27D47}"/>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6A7C6996-0619-0B8B-A6ED-FCB82F0D1EE2}"/>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08739898-D6D8-B098-AFF6-059AFD9E82DA}"/>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15FBFFFE-9BCE-BF97-281F-0967C004B224}"/>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FA83598-988F-E697-3CAB-B9B94D9F100F}"/>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5E3FC076-51C8-B19A-5238-2BDD6E5918F4}"/>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052CF2D-CBDD-2845-200F-A5C84A719EF9}"/>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A13CA46A-FD0C-7BF8-4ACB-BF4084656C11}"/>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B75FF4F2-E061-C20E-353F-A51870425FDE}"/>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3346D14E-A10D-9700-0529-17EE39927205}"/>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F540CA49-37D6-D45A-D6A6-60D64889F2B9}"/>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31F5B6F5-B61D-D930-C435-F7DC56DAA061}"/>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BEF75651-7AF5-420F-24C6-247F930E568C}"/>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4331094F-E797-23B6-38DE-71B20F1BE948}"/>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683490B-D329-56DF-BC5B-3648DF17C4B7}"/>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CE3AA26C-297A-2017-D6BE-F7DD9F8DB206}"/>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62265B15-5624-E3E4-2E56-CDC238AAEA85}"/>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ECBC4041-5C11-AAF1-F21E-9DD5A85B3AF7}"/>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5C2EC0AF-C00A-98B8-CF49-F69D398DB346}"/>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D3E48CDD-F1AC-7235-D7E9-47D61F66F24D}"/>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EBFD32E-6E6F-9657-0901-E6600606AB78}"/>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78796F28-DCF8-7520-4F4E-053BF25BF0B5}"/>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5705CFA0-9266-5847-B7DF-ED6AD5BD7F7B}"/>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75149FE0-0325-B72B-6945-565B3313ED98}"/>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B6B9E924-ED65-6A85-3FB8-6B9A9C749517}"/>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2F8937A3-26B0-EEEC-D19F-F80CB5A86A77}"/>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9267F454-DB5E-2A09-8E79-81EA32B11623}"/>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B041B8C9-E1C1-5E91-2FEF-42202A6B2A1E}"/>
              </a:ext>
            </a:extLst>
          </p:cNvPr>
          <p:cNvSpPr/>
          <p:nvPr/>
        </p:nvSpPr>
        <p:spPr>
          <a:xfrm>
            <a:off x="608392" y="1847872"/>
            <a:ext cx="4895760" cy="426669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800" dirty="0">
                <a:solidFill>
                  <a:srgbClr val="000000"/>
                </a:solidFill>
                <a:latin typeface="標楷體" panose="03000509000000000000" pitchFamily="65" charset="-120"/>
                <a:ea typeface="標楷體" panose="03000509000000000000" pitchFamily="65" charset="-120"/>
              </a:rPr>
              <a:t>依「</a:t>
            </a:r>
            <a:r>
              <a:rPr lang="zh-TW" altLang="en-US" sz="2800" dirty="0">
                <a:solidFill>
                  <a:srgbClr val="C00000"/>
                </a:solidFill>
                <a:latin typeface="標楷體" panose="03000509000000000000" pitchFamily="65" charset="-120"/>
                <a:ea typeface="標楷體" panose="03000509000000000000" pitchFamily="65" charset="-120"/>
              </a:rPr>
              <a:t>國民教育及特殊教育輔導團與中心組織運作辦法</a:t>
            </a:r>
            <a:r>
              <a:rPr lang="zh-TW" altLang="en-US" sz="2800" dirty="0">
                <a:solidFill>
                  <a:srgbClr val="000000"/>
                </a:solidFill>
                <a:latin typeface="標楷體" panose="03000509000000000000" pitchFamily="65" charset="-120"/>
                <a:ea typeface="標楷體" panose="03000509000000000000" pitchFamily="65" charset="-120"/>
              </a:rPr>
              <a:t>」相關規定辦理：</a:t>
            </a:r>
            <a:r>
              <a:rPr lang="zh-TW" altLang="en-US" sz="2800" dirty="0">
                <a:solidFill>
                  <a:srgbClr val="C00000"/>
                </a:solidFill>
                <a:latin typeface="標楷體" panose="03000509000000000000" pitchFamily="65" charset="-120"/>
                <a:ea typeface="標楷體" panose="03000509000000000000" pitchFamily="65" charset="-120"/>
              </a:rPr>
              <a:t>召集人編制規定</a:t>
            </a:r>
            <a:endParaRPr lang="en-US" altLang="zh-TW" sz="2800" dirty="0">
              <a:solidFill>
                <a:srgbClr val="C00000"/>
              </a:solidFill>
              <a:latin typeface="標楷體" panose="03000509000000000000" pitchFamily="65" charset="-120"/>
              <a:ea typeface="標楷體" panose="03000509000000000000" pitchFamily="65" charset="-120"/>
            </a:endParaRPr>
          </a:p>
        </p:txBody>
      </p:sp>
      <p:grpSp>
        <p:nvGrpSpPr>
          <p:cNvPr id="34" name="群組 33">
            <a:extLst>
              <a:ext uri="{FF2B5EF4-FFF2-40B4-BE49-F238E27FC236}">
                <a16:creationId xmlns:a16="http://schemas.microsoft.com/office/drawing/2014/main" id="{E4B8BA46-2B56-21A5-FC00-2D64D3EEB240}"/>
              </a:ext>
            </a:extLst>
          </p:cNvPr>
          <p:cNvGrpSpPr/>
          <p:nvPr/>
        </p:nvGrpSpPr>
        <p:grpSpPr>
          <a:xfrm>
            <a:off x="1138747" y="615159"/>
            <a:ext cx="5385355" cy="907577"/>
            <a:chOff x="-1134019" y="1619112"/>
            <a:chExt cx="7164569" cy="907577"/>
          </a:xfrm>
        </p:grpSpPr>
        <p:sp>
          <p:nvSpPr>
            <p:cNvPr id="32" name="양쪽 모서리가 둥근 사각형 77">
              <a:extLst>
                <a:ext uri="{FF2B5EF4-FFF2-40B4-BE49-F238E27FC236}">
                  <a16:creationId xmlns:a16="http://schemas.microsoft.com/office/drawing/2014/main" id="{0C651EB8-7BDB-7B17-FE9D-16F70504B7E4}"/>
                </a:ext>
              </a:extLst>
            </p:cNvPr>
            <p:cNvSpPr/>
            <p:nvPr/>
          </p:nvSpPr>
          <p:spPr>
            <a:xfrm rot="5400000">
              <a:off x="2019651" y="-1484210"/>
              <a:ext cx="907577" cy="7114221"/>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C5351CE6-9619-3316-91F1-BA8CDDE75CF6}"/>
                </a:ext>
              </a:extLst>
            </p:cNvPr>
            <p:cNvSpPr/>
            <p:nvPr/>
          </p:nvSpPr>
          <p:spPr>
            <a:xfrm>
              <a:off x="-1134019" y="1749734"/>
              <a:ext cx="700176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經費－召集人、副召集人</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a:extLst>
              <a:ext uri="{FF2B5EF4-FFF2-40B4-BE49-F238E27FC236}">
                <a16:creationId xmlns:a16="http://schemas.microsoft.com/office/drawing/2014/main" id="{19578216-CE96-E465-DBA7-2A76F2E234E4}"/>
              </a:ext>
            </a:extLst>
          </p:cNvPr>
          <p:cNvSpPr>
            <a:spLocks noGrp="1"/>
          </p:cNvSpPr>
          <p:nvPr>
            <p:ph type="sldNum" sz="quarter" idx="12"/>
          </p:nvPr>
        </p:nvSpPr>
        <p:spPr/>
        <p:txBody>
          <a:bodyPr/>
          <a:lstStyle/>
          <a:p>
            <a:fld id="{92A3BBB8-EBE5-4A2B-AB70-89540E1C96C3}" type="slidenum">
              <a:rPr lang="ko-KR" altLang="en-US"/>
              <a:pPr/>
              <a:t>12</a:t>
            </a:fld>
            <a:endParaRPr lang="ko-KR" altLang="en-US" dirty="0">
              <a:solidFill>
                <a:prstClr val="black">
                  <a:tint val="75000"/>
                </a:prstClr>
              </a:solidFill>
            </a:endParaRPr>
          </a:p>
        </p:txBody>
      </p:sp>
      <p:pic>
        <p:nvPicPr>
          <p:cNvPr id="8" name="圖片 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435" y="2588017"/>
            <a:ext cx="6398906" cy="2475049"/>
          </a:xfrm>
          <a:prstGeom prst="rect">
            <a:avLst/>
          </a:prstGeom>
        </p:spPr>
      </p:pic>
    </p:spTree>
    <p:extLst>
      <p:ext uri="{BB962C8B-B14F-4D97-AF65-F5344CB8AC3E}">
        <p14:creationId xmlns:p14="http://schemas.microsoft.com/office/powerpoint/2010/main" val="226314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05A9E-4F0B-EADC-A993-6108E7D0E626}"/>
            </a:ext>
          </a:extLst>
        </p:cNvPr>
        <p:cNvGrpSpPr/>
        <p:nvPr/>
      </p:nvGrpSpPr>
      <p:grpSpPr>
        <a:xfrm>
          <a:off x="0" y="0"/>
          <a:ext cx="0" cy="0"/>
          <a:chOff x="0" y="0"/>
          <a:chExt cx="0" cy="0"/>
        </a:xfrm>
      </p:grpSpPr>
      <p:grpSp>
        <p:nvGrpSpPr>
          <p:cNvPr id="138" name="그룹 137">
            <a:extLst>
              <a:ext uri="{FF2B5EF4-FFF2-40B4-BE49-F238E27FC236}">
                <a16:creationId xmlns:a16="http://schemas.microsoft.com/office/drawing/2014/main" id="{BB6A9495-AD0F-2578-9E22-1E9846102E0F}"/>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A729D9DF-60E4-98A8-B945-C0838DD0EBE6}"/>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623B05D4-D77E-4781-2CAE-3AFB5C0563B7}"/>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A12FDD9B-69D5-956D-D228-987A3AFAE797}"/>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2CD27374-015F-E18D-9524-EA89A927EAFB}"/>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1A0F9A46-4BC8-7C75-BAAA-BC6A19C3B914}"/>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C399B3-95F5-6A33-2A5D-1D4D2DCFD6D4}"/>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1715F96-B907-0C65-3790-8E984CCCC0D0}"/>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49EE8A9E-FEA7-604E-C0F5-49FB8D94BC1C}"/>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4B7F8DE1-7E5D-EF14-8B9C-908619DFDAE2}"/>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ED96371C-A76E-80CC-5ABB-AF7AD206DE89}"/>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12BB374D-BD70-B75C-A0EA-A0B1E504C0B3}"/>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268BDAB8-1837-A2E6-58E9-0BD937ACE76A}"/>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A04B3612-D2F6-DC42-49C6-9FFA43C07422}"/>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8D534F2D-C472-A0B0-6132-B8AF4B73672B}"/>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D9AB73B1-B96E-1BDF-39A5-C9D50F8C8AA9}"/>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EFE8B605-0573-8FCA-0761-1F4815FD27FD}"/>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DD720528-71DA-4A92-5B0B-D40699216FEE}"/>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403967B5-F3D5-F122-8121-F7688C96030A}"/>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2274C5D-5067-4294-DB47-9EC85B176EE5}"/>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C2624F7D-FA48-C7B5-0441-8907D21B4E8C}"/>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90A22CFF-B149-3DF6-B85D-13B81F21656F}"/>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18D9B6D1-FEAA-4740-5D3A-3ABDCD207AC1}"/>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237AFC73-7E21-6002-EE47-8DA3D293833D}"/>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C4A1EA0F-2603-BE48-6993-0A69B8569642}"/>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573470AC-B875-49B7-F24D-4A9ACF38042C}"/>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4F8B555D-B8CD-2FCA-2DAB-2AA94871B894}"/>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6D23ABA9-AB15-5A45-151E-29749B0B8BB4}"/>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8530E4EC-A634-734F-26E6-7309ADBAA353}"/>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A9DE2B10-6FBE-6CD4-243C-C1808CB80233}"/>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241C504F-1528-4036-F1B9-999ADBD86B31}"/>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B45F5ABD-8870-E0E6-B5EA-3E8CC3B30B16}"/>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ACD3B01B-D674-C3DD-25F2-8225F3CB598E}"/>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1E50B3C4-FEC1-3EE8-5E24-61DC5838C24D}"/>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83D5E426-F49B-3542-0045-88C0C680580F}"/>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9B4DC5B5-6806-83EE-735B-BB48D1C27D47}"/>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6A7C6996-0619-0B8B-A6ED-FCB82F0D1EE2}"/>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08739898-D6D8-B098-AFF6-059AFD9E82DA}"/>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15FBFFFE-9BCE-BF97-281F-0967C004B224}"/>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FA83598-988F-E697-3CAB-B9B94D9F100F}"/>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5E3FC076-51C8-B19A-5238-2BDD6E5918F4}"/>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052CF2D-CBDD-2845-200F-A5C84A719EF9}"/>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A13CA46A-FD0C-7BF8-4ACB-BF4084656C11}"/>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B75FF4F2-E061-C20E-353F-A51870425FDE}"/>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3346D14E-A10D-9700-0529-17EE39927205}"/>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F540CA49-37D6-D45A-D6A6-60D64889F2B9}"/>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31F5B6F5-B61D-D930-C435-F7DC56DAA061}"/>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BEF75651-7AF5-420F-24C6-247F930E568C}"/>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4331094F-E797-23B6-38DE-71B20F1BE948}"/>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683490B-D329-56DF-BC5B-3648DF17C4B7}"/>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CE3AA26C-297A-2017-D6BE-F7DD9F8DB206}"/>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62265B15-5624-E3E4-2E56-CDC238AAEA85}"/>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ECBC4041-5C11-AAF1-F21E-9DD5A85B3AF7}"/>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5C2EC0AF-C00A-98B8-CF49-F69D398DB346}"/>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D3E48CDD-F1AC-7235-D7E9-47D61F66F24D}"/>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EBFD32E-6E6F-9657-0901-E6600606AB78}"/>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78796F28-DCF8-7520-4F4E-053BF25BF0B5}"/>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5705CFA0-9266-5847-B7DF-ED6AD5BD7F7B}"/>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75149FE0-0325-B72B-6945-565B3313ED98}"/>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B6B9E924-ED65-6A85-3FB8-6B9A9C749517}"/>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2F8937A3-26B0-EEEC-D19F-F80CB5A86A77}"/>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9267F454-DB5E-2A09-8E79-81EA32B11623}"/>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B041B8C9-E1C1-5E91-2FEF-42202A6B2A1E}"/>
              </a:ext>
            </a:extLst>
          </p:cNvPr>
          <p:cNvSpPr/>
          <p:nvPr/>
        </p:nvSpPr>
        <p:spPr>
          <a:xfrm>
            <a:off x="608392" y="1847872"/>
            <a:ext cx="4895760" cy="426669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800" dirty="0">
                <a:solidFill>
                  <a:srgbClr val="000000"/>
                </a:solidFill>
                <a:latin typeface="標楷體" panose="03000509000000000000" pitchFamily="65" charset="-120"/>
                <a:ea typeface="標楷體" panose="03000509000000000000" pitchFamily="65" charset="-120"/>
              </a:rPr>
              <a:t>依「</a:t>
            </a:r>
            <a:r>
              <a:rPr lang="zh-TW" altLang="en-US" sz="2800" dirty="0">
                <a:solidFill>
                  <a:srgbClr val="C00000"/>
                </a:solidFill>
                <a:latin typeface="標楷體" panose="03000509000000000000" pitchFamily="65" charset="-120"/>
                <a:ea typeface="標楷體" panose="03000509000000000000" pitchFamily="65" charset="-120"/>
              </a:rPr>
              <a:t>國民教育及特殊教育輔導團與中心組織運作辦法</a:t>
            </a:r>
            <a:r>
              <a:rPr lang="zh-TW" altLang="en-US" sz="2800" dirty="0">
                <a:solidFill>
                  <a:srgbClr val="000000"/>
                </a:solidFill>
                <a:latin typeface="標楷體" panose="03000509000000000000" pitchFamily="65" charset="-120"/>
                <a:ea typeface="標楷體" panose="03000509000000000000" pitchFamily="65" charset="-120"/>
              </a:rPr>
              <a:t>」相關規定辦理：</a:t>
            </a:r>
            <a:r>
              <a:rPr lang="zh-TW" altLang="en-US" sz="2800" dirty="0">
                <a:solidFill>
                  <a:srgbClr val="C00000"/>
                </a:solidFill>
                <a:latin typeface="標楷體" panose="03000509000000000000" pitchFamily="65" charset="-120"/>
                <a:ea typeface="標楷體" panose="03000509000000000000" pitchFamily="65" charset="-120"/>
              </a:rPr>
              <a:t>召集人資格</a:t>
            </a:r>
            <a:endParaRPr lang="en-US" altLang="zh-TW" sz="2800" dirty="0">
              <a:solidFill>
                <a:srgbClr val="C00000"/>
              </a:solidFill>
              <a:latin typeface="標楷體" panose="03000509000000000000" pitchFamily="65" charset="-120"/>
              <a:ea typeface="標楷體" panose="03000509000000000000" pitchFamily="65" charset="-120"/>
            </a:endParaRPr>
          </a:p>
        </p:txBody>
      </p:sp>
      <p:grpSp>
        <p:nvGrpSpPr>
          <p:cNvPr id="34" name="群組 33">
            <a:extLst>
              <a:ext uri="{FF2B5EF4-FFF2-40B4-BE49-F238E27FC236}">
                <a16:creationId xmlns:a16="http://schemas.microsoft.com/office/drawing/2014/main" id="{E4B8BA46-2B56-21A5-FC00-2D64D3EEB240}"/>
              </a:ext>
            </a:extLst>
          </p:cNvPr>
          <p:cNvGrpSpPr/>
          <p:nvPr/>
        </p:nvGrpSpPr>
        <p:grpSpPr>
          <a:xfrm>
            <a:off x="1138747" y="615159"/>
            <a:ext cx="5385355" cy="907577"/>
            <a:chOff x="-1134019" y="1619112"/>
            <a:chExt cx="7164569" cy="907577"/>
          </a:xfrm>
        </p:grpSpPr>
        <p:sp>
          <p:nvSpPr>
            <p:cNvPr id="32" name="양쪽 모서리가 둥근 사각형 77">
              <a:extLst>
                <a:ext uri="{FF2B5EF4-FFF2-40B4-BE49-F238E27FC236}">
                  <a16:creationId xmlns:a16="http://schemas.microsoft.com/office/drawing/2014/main" id="{0C651EB8-7BDB-7B17-FE9D-16F70504B7E4}"/>
                </a:ext>
              </a:extLst>
            </p:cNvPr>
            <p:cNvSpPr/>
            <p:nvPr/>
          </p:nvSpPr>
          <p:spPr>
            <a:xfrm rot="5400000">
              <a:off x="2019651" y="-1484210"/>
              <a:ext cx="907577" cy="7114221"/>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C5351CE6-9619-3316-91F1-BA8CDDE75CF6}"/>
                </a:ext>
              </a:extLst>
            </p:cNvPr>
            <p:cNvSpPr/>
            <p:nvPr/>
          </p:nvSpPr>
          <p:spPr>
            <a:xfrm>
              <a:off x="-1134019" y="1749734"/>
              <a:ext cx="700176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經費－召集人、副召集人</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a:extLst>
              <a:ext uri="{FF2B5EF4-FFF2-40B4-BE49-F238E27FC236}">
                <a16:creationId xmlns:a16="http://schemas.microsoft.com/office/drawing/2014/main" id="{19578216-CE96-E465-DBA7-2A76F2E234E4}"/>
              </a:ext>
            </a:extLst>
          </p:cNvPr>
          <p:cNvSpPr>
            <a:spLocks noGrp="1"/>
          </p:cNvSpPr>
          <p:nvPr>
            <p:ph type="sldNum" sz="quarter" idx="12"/>
          </p:nvPr>
        </p:nvSpPr>
        <p:spPr/>
        <p:txBody>
          <a:bodyPr/>
          <a:lstStyle/>
          <a:p>
            <a:fld id="{92A3BBB8-EBE5-4A2B-AB70-89540E1C96C3}" type="slidenum">
              <a:rPr lang="ko-KR" altLang="en-US"/>
              <a:pPr/>
              <a:t>13</a:t>
            </a:fld>
            <a:endParaRPr lang="ko-KR" altLang="en-US" dirty="0">
              <a:solidFill>
                <a:prstClr val="black">
                  <a:tint val="75000"/>
                </a:prstClr>
              </a:solidFill>
            </a:endParaRP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344" y="1869468"/>
            <a:ext cx="5456507" cy="4245100"/>
          </a:xfrm>
          <a:prstGeom prst="rect">
            <a:avLst/>
          </a:prstGeom>
        </p:spPr>
      </p:pic>
    </p:spTree>
    <p:extLst>
      <p:ext uri="{BB962C8B-B14F-4D97-AF65-F5344CB8AC3E}">
        <p14:creationId xmlns:p14="http://schemas.microsoft.com/office/powerpoint/2010/main" val="46199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05A9E-4F0B-EADC-A993-6108E7D0E626}"/>
            </a:ext>
          </a:extLst>
        </p:cNvPr>
        <p:cNvGrpSpPr/>
        <p:nvPr/>
      </p:nvGrpSpPr>
      <p:grpSpPr>
        <a:xfrm>
          <a:off x="0" y="0"/>
          <a:ext cx="0" cy="0"/>
          <a:chOff x="0" y="0"/>
          <a:chExt cx="0" cy="0"/>
        </a:xfrm>
      </p:grpSpPr>
      <p:grpSp>
        <p:nvGrpSpPr>
          <p:cNvPr id="138" name="그룹 137">
            <a:extLst>
              <a:ext uri="{FF2B5EF4-FFF2-40B4-BE49-F238E27FC236}">
                <a16:creationId xmlns:a16="http://schemas.microsoft.com/office/drawing/2014/main" id="{BB6A9495-AD0F-2578-9E22-1E9846102E0F}"/>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A729D9DF-60E4-98A8-B945-C0838DD0EBE6}"/>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623B05D4-D77E-4781-2CAE-3AFB5C0563B7}"/>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A12FDD9B-69D5-956D-D228-987A3AFAE797}"/>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2CD27374-015F-E18D-9524-EA89A927EAFB}"/>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1A0F9A46-4BC8-7C75-BAAA-BC6A19C3B914}"/>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C399B3-95F5-6A33-2A5D-1D4D2DCFD6D4}"/>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1715F96-B907-0C65-3790-8E984CCCC0D0}"/>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49EE8A9E-FEA7-604E-C0F5-49FB8D94BC1C}"/>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4B7F8DE1-7E5D-EF14-8B9C-908619DFDAE2}"/>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ED96371C-A76E-80CC-5ABB-AF7AD206DE89}"/>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12BB374D-BD70-B75C-A0EA-A0B1E504C0B3}"/>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268BDAB8-1837-A2E6-58E9-0BD937ACE76A}"/>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A04B3612-D2F6-DC42-49C6-9FFA43C07422}"/>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8D534F2D-C472-A0B0-6132-B8AF4B73672B}"/>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D9AB73B1-B96E-1BDF-39A5-C9D50F8C8AA9}"/>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EFE8B605-0573-8FCA-0761-1F4815FD27FD}"/>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DD720528-71DA-4A92-5B0B-D40699216FEE}"/>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403967B5-F3D5-F122-8121-F7688C96030A}"/>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2274C5D-5067-4294-DB47-9EC85B176EE5}"/>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C2624F7D-FA48-C7B5-0441-8907D21B4E8C}"/>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90A22CFF-B149-3DF6-B85D-13B81F21656F}"/>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18D9B6D1-FEAA-4740-5D3A-3ABDCD207AC1}"/>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237AFC73-7E21-6002-EE47-8DA3D293833D}"/>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C4A1EA0F-2603-BE48-6993-0A69B8569642}"/>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573470AC-B875-49B7-F24D-4A9ACF38042C}"/>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4F8B555D-B8CD-2FCA-2DAB-2AA94871B894}"/>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6D23ABA9-AB15-5A45-151E-29749B0B8BB4}"/>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8530E4EC-A634-734F-26E6-7309ADBAA353}"/>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A9DE2B10-6FBE-6CD4-243C-C1808CB80233}"/>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241C504F-1528-4036-F1B9-999ADBD86B31}"/>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B45F5ABD-8870-E0E6-B5EA-3E8CC3B30B16}"/>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ACD3B01B-D674-C3DD-25F2-8225F3CB598E}"/>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1E50B3C4-FEC1-3EE8-5E24-61DC5838C24D}"/>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83D5E426-F49B-3542-0045-88C0C680580F}"/>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9B4DC5B5-6806-83EE-735B-BB48D1C27D47}"/>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6A7C6996-0619-0B8B-A6ED-FCB82F0D1EE2}"/>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08739898-D6D8-B098-AFF6-059AFD9E82DA}"/>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15FBFFFE-9BCE-BF97-281F-0967C004B224}"/>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FA83598-988F-E697-3CAB-B9B94D9F100F}"/>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5E3FC076-51C8-B19A-5238-2BDD6E5918F4}"/>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052CF2D-CBDD-2845-200F-A5C84A719EF9}"/>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A13CA46A-FD0C-7BF8-4ACB-BF4084656C11}"/>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B75FF4F2-E061-C20E-353F-A51870425FDE}"/>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3346D14E-A10D-9700-0529-17EE39927205}"/>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F540CA49-37D6-D45A-D6A6-60D64889F2B9}"/>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31F5B6F5-B61D-D930-C435-F7DC56DAA061}"/>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BEF75651-7AF5-420F-24C6-247F930E568C}"/>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4331094F-E797-23B6-38DE-71B20F1BE948}"/>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683490B-D329-56DF-BC5B-3648DF17C4B7}"/>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CE3AA26C-297A-2017-D6BE-F7DD9F8DB206}"/>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62265B15-5624-E3E4-2E56-CDC238AAEA85}"/>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ECBC4041-5C11-AAF1-F21E-9DD5A85B3AF7}"/>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5C2EC0AF-C00A-98B8-CF49-F69D398DB346}"/>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D3E48CDD-F1AC-7235-D7E9-47D61F66F24D}"/>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EBFD32E-6E6F-9657-0901-E6600606AB78}"/>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78796F28-DCF8-7520-4F4E-053BF25BF0B5}"/>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5705CFA0-9266-5847-B7DF-ED6AD5BD7F7B}"/>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75149FE0-0325-B72B-6945-565B3313ED98}"/>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B6B9E924-ED65-6A85-3FB8-6B9A9C749517}"/>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2F8937A3-26B0-EEEC-D19F-F80CB5A86A77}"/>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9267F454-DB5E-2A09-8E79-81EA32B11623}"/>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B041B8C9-E1C1-5E91-2FEF-42202A6B2A1E}"/>
              </a:ext>
            </a:extLst>
          </p:cNvPr>
          <p:cNvSpPr/>
          <p:nvPr/>
        </p:nvSpPr>
        <p:spPr>
          <a:xfrm>
            <a:off x="608392" y="1847872"/>
            <a:ext cx="4895760" cy="426669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800" dirty="0">
                <a:solidFill>
                  <a:srgbClr val="000000"/>
                </a:solidFill>
                <a:latin typeface="標楷體" panose="03000509000000000000" pitchFamily="65" charset="-120"/>
                <a:ea typeface="標楷體" panose="03000509000000000000" pitchFamily="65" charset="-120"/>
              </a:rPr>
              <a:t>依「</a:t>
            </a:r>
            <a:r>
              <a:rPr lang="zh-TW" altLang="en-US" sz="2800" dirty="0">
                <a:solidFill>
                  <a:srgbClr val="C00000"/>
                </a:solidFill>
                <a:latin typeface="標楷體" panose="03000509000000000000" pitchFamily="65" charset="-120"/>
                <a:ea typeface="標楷體" panose="03000509000000000000" pitchFamily="65" charset="-120"/>
              </a:rPr>
              <a:t>國民教育及特殊教育輔導團與中心組織運作辦法</a:t>
            </a:r>
            <a:r>
              <a:rPr lang="zh-TW" altLang="en-US" sz="2800" dirty="0">
                <a:solidFill>
                  <a:srgbClr val="000000"/>
                </a:solidFill>
                <a:latin typeface="標楷體" panose="03000509000000000000" pitchFamily="65" charset="-120"/>
                <a:ea typeface="標楷體" panose="03000509000000000000" pitchFamily="65" charset="-120"/>
              </a:rPr>
              <a:t>」相關規定辦理：</a:t>
            </a:r>
            <a:r>
              <a:rPr lang="zh-TW" altLang="en-US" sz="2800" dirty="0">
                <a:solidFill>
                  <a:srgbClr val="C00000"/>
                </a:solidFill>
                <a:latin typeface="標楷體" panose="03000509000000000000" pitchFamily="65" charset="-120"/>
                <a:ea typeface="標楷體" panose="03000509000000000000" pitchFamily="65" charset="-120"/>
              </a:rPr>
              <a:t>專業工作人員資格</a:t>
            </a:r>
            <a:endParaRPr lang="en-US" altLang="zh-TW" sz="2800" dirty="0">
              <a:solidFill>
                <a:srgbClr val="C00000"/>
              </a:solidFill>
              <a:latin typeface="標楷體" panose="03000509000000000000" pitchFamily="65" charset="-120"/>
              <a:ea typeface="標楷體" panose="03000509000000000000" pitchFamily="65" charset="-120"/>
            </a:endParaRPr>
          </a:p>
        </p:txBody>
      </p:sp>
      <p:grpSp>
        <p:nvGrpSpPr>
          <p:cNvPr id="34" name="群組 33">
            <a:extLst>
              <a:ext uri="{FF2B5EF4-FFF2-40B4-BE49-F238E27FC236}">
                <a16:creationId xmlns:a16="http://schemas.microsoft.com/office/drawing/2014/main" id="{E4B8BA46-2B56-21A5-FC00-2D64D3EEB240}"/>
              </a:ext>
            </a:extLst>
          </p:cNvPr>
          <p:cNvGrpSpPr/>
          <p:nvPr/>
        </p:nvGrpSpPr>
        <p:grpSpPr>
          <a:xfrm>
            <a:off x="1138747" y="615159"/>
            <a:ext cx="5385355" cy="907577"/>
            <a:chOff x="-1134019" y="1619112"/>
            <a:chExt cx="7164569" cy="907577"/>
          </a:xfrm>
        </p:grpSpPr>
        <p:sp>
          <p:nvSpPr>
            <p:cNvPr id="32" name="양쪽 모서리가 둥근 사각형 77">
              <a:extLst>
                <a:ext uri="{FF2B5EF4-FFF2-40B4-BE49-F238E27FC236}">
                  <a16:creationId xmlns:a16="http://schemas.microsoft.com/office/drawing/2014/main" id="{0C651EB8-7BDB-7B17-FE9D-16F70504B7E4}"/>
                </a:ext>
              </a:extLst>
            </p:cNvPr>
            <p:cNvSpPr/>
            <p:nvPr/>
          </p:nvSpPr>
          <p:spPr>
            <a:xfrm rot="5400000">
              <a:off x="2019651" y="-1484210"/>
              <a:ext cx="907577" cy="7114221"/>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C5351CE6-9619-3316-91F1-BA8CDDE75CF6}"/>
                </a:ext>
              </a:extLst>
            </p:cNvPr>
            <p:cNvSpPr/>
            <p:nvPr/>
          </p:nvSpPr>
          <p:spPr>
            <a:xfrm>
              <a:off x="-1134019" y="1749734"/>
              <a:ext cx="700176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經費－召集人、副召集人</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a:extLst>
              <a:ext uri="{FF2B5EF4-FFF2-40B4-BE49-F238E27FC236}">
                <a16:creationId xmlns:a16="http://schemas.microsoft.com/office/drawing/2014/main" id="{19578216-CE96-E465-DBA7-2A76F2E234E4}"/>
              </a:ext>
            </a:extLst>
          </p:cNvPr>
          <p:cNvSpPr>
            <a:spLocks noGrp="1"/>
          </p:cNvSpPr>
          <p:nvPr>
            <p:ph type="sldNum" sz="quarter" idx="12"/>
          </p:nvPr>
        </p:nvSpPr>
        <p:spPr/>
        <p:txBody>
          <a:bodyPr/>
          <a:lstStyle/>
          <a:p>
            <a:fld id="{92A3BBB8-EBE5-4A2B-AB70-89540E1C96C3}" type="slidenum">
              <a:rPr lang="ko-KR" altLang="en-US"/>
              <a:pPr/>
              <a:t>14</a:t>
            </a:fld>
            <a:endParaRPr lang="ko-KR" altLang="en-US" dirty="0">
              <a:solidFill>
                <a:prstClr val="black">
                  <a:tint val="75000"/>
                </a:prstClr>
              </a:solidFill>
            </a:endParaRP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779" y="2174147"/>
            <a:ext cx="5945771" cy="3329187"/>
          </a:xfrm>
          <a:prstGeom prst="rect">
            <a:avLst/>
          </a:prstGeom>
        </p:spPr>
      </p:pic>
    </p:spTree>
    <p:extLst>
      <p:ext uri="{BB962C8B-B14F-4D97-AF65-F5344CB8AC3E}">
        <p14:creationId xmlns:p14="http://schemas.microsoft.com/office/powerpoint/2010/main" val="210944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05A9E-4F0B-EADC-A993-6108E7D0E626}"/>
            </a:ext>
          </a:extLst>
        </p:cNvPr>
        <p:cNvGrpSpPr/>
        <p:nvPr/>
      </p:nvGrpSpPr>
      <p:grpSpPr>
        <a:xfrm>
          <a:off x="0" y="0"/>
          <a:ext cx="0" cy="0"/>
          <a:chOff x="0" y="0"/>
          <a:chExt cx="0" cy="0"/>
        </a:xfrm>
      </p:grpSpPr>
      <p:grpSp>
        <p:nvGrpSpPr>
          <p:cNvPr id="138" name="그룹 137">
            <a:extLst>
              <a:ext uri="{FF2B5EF4-FFF2-40B4-BE49-F238E27FC236}">
                <a16:creationId xmlns:a16="http://schemas.microsoft.com/office/drawing/2014/main" id="{BB6A9495-AD0F-2578-9E22-1E9846102E0F}"/>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A729D9DF-60E4-98A8-B945-C0838DD0EBE6}"/>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623B05D4-D77E-4781-2CAE-3AFB5C0563B7}"/>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A12FDD9B-69D5-956D-D228-987A3AFAE797}"/>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2CD27374-015F-E18D-9524-EA89A927EAFB}"/>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1A0F9A46-4BC8-7C75-BAAA-BC6A19C3B914}"/>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C399B3-95F5-6A33-2A5D-1D4D2DCFD6D4}"/>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1715F96-B907-0C65-3790-8E984CCCC0D0}"/>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49EE8A9E-FEA7-604E-C0F5-49FB8D94BC1C}"/>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4B7F8DE1-7E5D-EF14-8B9C-908619DFDAE2}"/>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ED96371C-A76E-80CC-5ABB-AF7AD206DE89}"/>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12BB374D-BD70-B75C-A0EA-A0B1E504C0B3}"/>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268BDAB8-1837-A2E6-58E9-0BD937ACE76A}"/>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A04B3612-D2F6-DC42-49C6-9FFA43C07422}"/>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8D534F2D-C472-A0B0-6132-B8AF4B73672B}"/>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D9AB73B1-B96E-1BDF-39A5-C9D50F8C8AA9}"/>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EFE8B605-0573-8FCA-0761-1F4815FD27FD}"/>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DD720528-71DA-4A92-5B0B-D40699216FEE}"/>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403967B5-F3D5-F122-8121-F7688C96030A}"/>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2274C5D-5067-4294-DB47-9EC85B176EE5}"/>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C2624F7D-FA48-C7B5-0441-8907D21B4E8C}"/>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90A22CFF-B149-3DF6-B85D-13B81F21656F}"/>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18D9B6D1-FEAA-4740-5D3A-3ABDCD207AC1}"/>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237AFC73-7E21-6002-EE47-8DA3D293833D}"/>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C4A1EA0F-2603-BE48-6993-0A69B8569642}"/>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573470AC-B875-49B7-F24D-4A9ACF38042C}"/>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4F8B555D-B8CD-2FCA-2DAB-2AA94871B894}"/>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6D23ABA9-AB15-5A45-151E-29749B0B8BB4}"/>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8530E4EC-A634-734F-26E6-7309ADBAA353}"/>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A9DE2B10-6FBE-6CD4-243C-C1808CB80233}"/>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241C504F-1528-4036-F1B9-999ADBD86B31}"/>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B45F5ABD-8870-E0E6-B5EA-3E8CC3B30B16}"/>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ACD3B01B-D674-C3DD-25F2-8225F3CB598E}"/>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1E50B3C4-FEC1-3EE8-5E24-61DC5838C24D}"/>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83D5E426-F49B-3542-0045-88C0C680580F}"/>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9B4DC5B5-6806-83EE-735B-BB48D1C27D47}"/>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6A7C6996-0619-0B8B-A6ED-FCB82F0D1EE2}"/>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08739898-D6D8-B098-AFF6-059AFD9E82DA}"/>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15FBFFFE-9BCE-BF97-281F-0967C004B224}"/>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FA83598-988F-E697-3CAB-B9B94D9F100F}"/>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5E3FC076-51C8-B19A-5238-2BDD6E5918F4}"/>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052CF2D-CBDD-2845-200F-A5C84A719EF9}"/>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A13CA46A-FD0C-7BF8-4ACB-BF4084656C11}"/>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B75FF4F2-E061-C20E-353F-A51870425FDE}"/>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3346D14E-A10D-9700-0529-17EE39927205}"/>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F540CA49-37D6-D45A-D6A6-60D64889F2B9}"/>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31F5B6F5-B61D-D930-C435-F7DC56DAA061}"/>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BEF75651-7AF5-420F-24C6-247F930E568C}"/>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4331094F-E797-23B6-38DE-71B20F1BE948}"/>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683490B-D329-56DF-BC5B-3648DF17C4B7}"/>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CE3AA26C-297A-2017-D6BE-F7DD9F8DB206}"/>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62265B15-5624-E3E4-2E56-CDC238AAEA85}"/>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ECBC4041-5C11-AAF1-F21E-9DD5A85B3AF7}"/>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5C2EC0AF-C00A-98B8-CF49-F69D398DB346}"/>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D3E48CDD-F1AC-7235-D7E9-47D61F66F24D}"/>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EBFD32E-6E6F-9657-0901-E6600606AB78}"/>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78796F28-DCF8-7520-4F4E-053BF25BF0B5}"/>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5705CFA0-9266-5847-B7DF-ED6AD5BD7F7B}"/>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75149FE0-0325-B72B-6945-565B3313ED98}"/>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B6B9E924-ED65-6A85-3FB8-6B9A9C749517}"/>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2F8937A3-26B0-EEEC-D19F-F80CB5A86A77}"/>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9267F454-DB5E-2A09-8E79-81EA32B11623}"/>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B041B8C9-E1C1-5E91-2FEF-42202A6B2A1E}"/>
              </a:ext>
            </a:extLst>
          </p:cNvPr>
          <p:cNvSpPr/>
          <p:nvPr/>
        </p:nvSpPr>
        <p:spPr>
          <a:xfrm>
            <a:off x="608392" y="1847872"/>
            <a:ext cx="4895760" cy="426669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800" dirty="0">
                <a:solidFill>
                  <a:srgbClr val="000000"/>
                </a:solidFill>
                <a:latin typeface="標楷體" panose="03000509000000000000" pitchFamily="65" charset="-120"/>
                <a:ea typeface="標楷體" panose="03000509000000000000" pitchFamily="65" charset="-120"/>
              </a:rPr>
              <a:t>依「</a:t>
            </a:r>
            <a:r>
              <a:rPr lang="zh-TW" altLang="en-US" sz="2800" dirty="0">
                <a:solidFill>
                  <a:srgbClr val="C00000"/>
                </a:solidFill>
                <a:latin typeface="標楷體" panose="03000509000000000000" pitchFamily="65" charset="-120"/>
                <a:ea typeface="標楷體" panose="03000509000000000000" pitchFamily="65" charset="-120"/>
              </a:rPr>
              <a:t>國民教育及特殊教育輔導團與中心組織運作辦法</a:t>
            </a:r>
            <a:r>
              <a:rPr lang="zh-TW" altLang="en-US" sz="2800" dirty="0">
                <a:solidFill>
                  <a:srgbClr val="000000"/>
                </a:solidFill>
                <a:latin typeface="標楷體" panose="03000509000000000000" pitchFamily="65" charset="-120"/>
                <a:ea typeface="標楷體" panose="03000509000000000000" pitchFamily="65" charset="-120"/>
              </a:rPr>
              <a:t>」相關規定辦理：</a:t>
            </a:r>
            <a:r>
              <a:rPr lang="zh-TW" altLang="en-US" sz="2800" dirty="0">
                <a:solidFill>
                  <a:srgbClr val="C00000"/>
                </a:solidFill>
                <a:latin typeface="標楷體" panose="03000509000000000000" pitchFamily="65" charset="-120"/>
                <a:ea typeface="標楷體" panose="03000509000000000000" pitchFamily="65" charset="-120"/>
              </a:rPr>
              <a:t>教師兼任前項人員之課程減授與權益</a:t>
            </a:r>
            <a:endParaRPr lang="en-US" altLang="zh-TW" sz="2800" dirty="0">
              <a:solidFill>
                <a:srgbClr val="C00000"/>
              </a:solidFill>
              <a:latin typeface="標楷體" panose="03000509000000000000" pitchFamily="65" charset="-120"/>
              <a:ea typeface="標楷體" panose="03000509000000000000" pitchFamily="65" charset="-120"/>
            </a:endParaRPr>
          </a:p>
        </p:txBody>
      </p:sp>
      <p:grpSp>
        <p:nvGrpSpPr>
          <p:cNvPr id="34" name="群組 33">
            <a:extLst>
              <a:ext uri="{FF2B5EF4-FFF2-40B4-BE49-F238E27FC236}">
                <a16:creationId xmlns:a16="http://schemas.microsoft.com/office/drawing/2014/main" id="{E4B8BA46-2B56-21A5-FC00-2D64D3EEB240}"/>
              </a:ext>
            </a:extLst>
          </p:cNvPr>
          <p:cNvGrpSpPr/>
          <p:nvPr/>
        </p:nvGrpSpPr>
        <p:grpSpPr>
          <a:xfrm>
            <a:off x="1138747" y="615159"/>
            <a:ext cx="5385355" cy="907577"/>
            <a:chOff x="-1134019" y="1619112"/>
            <a:chExt cx="7164569" cy="907577"/>
          </a:xfrm>
        </p:grpSpPr>
        <p:sp>
          <p:nvSpPr>
            <p:cNvPr id="32" name="양쪽 모서리가 둥근 사각형 77">
              <a:extLst>
                <a:ext uri="{FF2B5EF4-FFF2-40B4-BE49-F238E27FC236}">
                  <a16:creationId xmlns:a16="http://schemas.microsoft.com/office/drawing/2014/main" id="{0C651EB8-7BDB-7B17-FE9D-16F70504B7E4}"/>
                </a:ext>
              </a:extLst>
            </p:cNvPr>
            <p:cNvSpPr/>
            <p:nvPr/>
          </p:nvSpPr>
          <p:spPr>
            <a:xfrm rot="5400000">
              <a:off x="2019651" y="-1484210"/>
              <a:ext cx="907577" cy="7114221"/>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C5351CE6-9619-3316-91F1-BA8CDDE75CF6}"/>
                </a:ext>
              </a:extLst>
            </p:cNvPr>
            <p:cNvSpPr/>
            <p:nvPr/>
          </p:nvSpPr>
          <p:spPr>
            <a:xfrm>
              <a:off x="-1134019" y="1749734"/>
              <a:ext cx="700176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經費－召集人、副召集人</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a:extLst>
              <a:ext uri="{FF2B5EF4-FFF2-40B4-BE49-F238E27FC236}">
                <a16:creationId xmlns:a16="http://schemas.microsoft.com/office/drawing/2014/main" id="{19578216-CE96-E465-DBA7-2A76F2E234E4}"/>
              </a:ext>
            </a:extLst>
          </p:cNvPr>
          <p:cNvSpPr>
            <a:spLocks noGrp="1"/>
          </p:cNvSpPr>
          <p:nvPr>
            <p:ph type="sldNum" sz="quarter" idx="12"/>
          </p:nvPr>
        </p:nvSpPr>
        <p:spPr/>
        <p:txBody>
          <a:bodyPr/>
          <a:lstStyle/>
          <a:p>
            <a:fld id="{92A3BBB8-EBE5-4A2B-AB70-89540E1C96C3}" type="slidenum">
              <a:rPr lang="ko-KR" altLang="en-US"/>
              <a:pPr/>
              <a:t>15</a:t>
            </a:fld>
            <a:endParaRPr lang="ko-KR" altLang="en-US" dirty="0">
              <a:solidFill>
                <a:prstClr val="black">
                  <a:tint val="75000"/>
                </a:prstClr>
              </a:solidFill>
            </a:endParaRPr>
          </a:p>
        </p:txBody>
      </p:sp>
      <p:pic>
        <p:nvPicPr>
          <p:cNvPr id="8" name="圖片 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647" y="1055575"/>
            <a:ext cx="5039428" cy="5344271"/>
          </a:xfrm>
          <a:prstGeom prst="rect">
            <a:avLst/>
          </a:prstGeom>
        </p:spPr>
      </p:pic>
    </p:spTree>
    <p:extLst>
      <p:ext uri="{BB962C8B-B14F-4D97-AF65-F5344CB8AC3E}">
        <p14:creationId xmlns:p14="http://schemas.microsoft.com/office/powerpoint/2010/main" val="1334636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05A9E-4F0B-EADC-A993-6108E7D0E626}"/>
            </a:ext>
          </a:extLst>
        </p:cNvPr>
        <p:cNvGrpSpPr/>
        <p:nvPr/>
      </p:nvGrpSpPr>
      <p:grpSpPr>
        <a:xfrm>
          <a:off x="0" y="0"/>
          <a:ext cx="0" cy="0"/>
          <a:chOff x="0" y="0"/>
          <a:chExt cx="0" cy="0"/>
        </a:xfrm>
      </p:grpSpPr>
      <p:grpSp>
        <p:nvGrpSpPr>
          <p:cNvPr id="138" name="그룹 137">
            <a:extLst>
              <a:ext uri="{FF2B5EF4-FFF2-40B4-BE49-F238E27FC236}">
                <a16:creationId xmlns:a16="http://schemas.microsoft.com/office/drawing/2014/main" id="{BB6A9495-AD0F-2578-9E22-1E9846102E0F}"/>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A729D9DF-60E4-98A8-B945-C0838DD0EBE6}"/>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623B05D4-D77E-4781-2CAE-3AFB5C0563B7}"/>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A12FDD9B-69D5-956D-D228-987A3AFAE797}"/>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2CD27374-015F-E18D-9524-EA89A927EAFB}"/>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1A0F9A46-4BC8-7C75-BAAA-BC6A19C3B914}"/>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C399B3-95F5-6A33-2A5D-1D4D2DCFD6D4}"/>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1715F96-B907-0C65-3790-8E984CCCC0D0}"/>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49EE8A9E-FEA7-604E-C0F5-49FB8D94BC1C}"/>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4B7F8DE1-7E5D-EF14-8B9C-908619DFDAE2}"/>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ED96371C-A76E-80CC-5ABB-AF7AD206DE89}"/>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12BB374D-BD70-B75C-A0EA-A0B1E504C0B3}"/>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268BDAB8-1837-A2E6-58E9-0BD937ACE76A}"/>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A04B3612-D2F6-DC42-49C6-9FFA43C07422}"/>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8D534F2D-C472-A0B0-6132-B8AF4B73672B}"/>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D9AB73B1-B96E-1BDF-39A5-C9D50F8C8AA9}"/>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EFE8B605-0573-8FCA-0761-1F4815FD27FD}"/>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DD720528-71DA-4A92-5B0B-D40699216FEE}"/>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403967B5-F3D5-F122-8121-F7688C96030A}"/>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2274C5D-5067-4294-DB47-9EC85B176EE5}"/>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C2624F7D-FA48-C7B5-0441-8907D21B4E8C}"/>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90A22CFF-B149-3DF6-B85D-13B81F21656F}"/>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18D9B6D1-FEAA-4740-5D3A-3ABDCD207AC1}"/>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237AFC73-7E21-6002-EE47-8DA3D293833D}"/>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C4A1EA0F-2603-BE48-6993-0A69B8569642}"/>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573470AC-B875-49B7-F24D-4A9ACF38042C}"/>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4F8B555D-B8CD-2FCA-2DAB-2AA94871B894}"/>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6D23ABA9-AB15-5A45-151E-29749B0B8BB4}"/>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8530E4EC-A634-734F-26E6-7309ADBAA353}"/>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A9DE2B10-6FBE-6CD4-243C-C1808CB80233}"/>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241C504F-1528-4036-F1B9-999ADBD86B31}"/>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B45F5ABD-8870-E0E6-B5EA-3E8CC3B30B16}"/>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ACD3B01B-D674-C3DD-25F2-8225F3CB598E}"/>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1E50B3C4-FEC1-3EE8-5E24-61DC5838C24D}"/>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83D5E426-F49B-3542-0045-88C0C680580F}"/>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9B4DC5B5-6806-83EE-735B-BB48D1C27D47}"/>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6A7C6996-0619-0B8B-A6ED-FCB82F0D1EE2}"/>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08739898-D6D8-B098-AFF6-059AFD9E82DA}"/>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15FBFFFE-9BCE-BF97-281F-0967C004B224}"/>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FA83598-988F-E697-3CAB-B9B94D9F100F}"/>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5E3FC076-51C8-B19A-5238-2BDD6E5918F4}"/>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052CF2D-CBDD-2845-200F-A5C84A719EF9}"/>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A13CA46A-FD0C-7BF8-4ACB-BF4084656C11}"/>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B75FF4F2-E061-C20E-353F-A51870425FDE}"/>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3346D14E-A10D-9700-0529-17EE39927205}"/>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F540CA49-37D6-D45A-D6A6-60D64889F2B9}"/>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31F5B6F5-B61D-D930-C435-F7DC56DAA061}"/>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BEF75651-7AF5-420F-24C6-247F930E568C}"/>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4331094F-E797-23B6-38DE-71B20F1BE948}"/>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683490B-D329-56DF-BC5B-3648DF17C4B7}"/>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CE3AA26C-297A-2017-D6BE-F7DD9F8DB206}"/>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62265B15-5624-E3E4-2E56-CDC238AAEA85}"/>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ECBC4041-5C11-AAF1-F21E-9DD5A85B3AF7}"/>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5C2EC0AF-C00A-98B8-CF49-F69D398DB346}"/>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D3E48CDD-F1AC-7235-D7E9-47D61F66F24D}"/>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EBFD32E-6E6F-9657-0901-E6600606AB78}"/>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78796F28-DCF8-7520-4F4E-053BF25BF0B5}"/>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5705CFA0-9266-5847-B7DF-ED6AD5BD7F7B}"/>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75149FE0-0325-B72B-6945-565B3313ED98}"/>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B6B9E924-ED65-6A85-3FB8-6B9A9C749517}"/>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2F8937A3-26B0-EEEC-D19F-F80CB5A86A77}"/>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9267F454-DB5E-2A09-8E79-81EA32B11623}"/>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B041B8C9-E1C1-5E91-2FEF-42202A6B2A1E}"/>
              </a:ext>
            </a:extLst>
          </p:cNvPr>
          <p:cNvSpPr/>
          <p:nvPr/>
        </p:nvSpPr>
        <p:spPr>
          <a:xfrm>
            <a:off x="608392" y="1847872"/>
            <a:ext cx="4895760" cy="426669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800" dirty="0">
                <a:solidFill>
                  <a:srgbClr val="000000"/>
                </a:solidFill>
                <a:latin typeface="標楷體" panose="03000509000000000000" pitchFamily="65" charset="-120"/>
                <a:ea typeface="標楷體" panose="03000509000000000000" pitchFamily="65" charset="-120"/>
              </a:rPr>
              <a:t>依「</a:t>
            </a:r>
            <a:r>
              <a:rPr lang="zh-TW" altLang="en-US" sz="2800" dirty="0">
                <a:solidFill>
                  <a:srgbClr val="C00000"/>
                </a:solidFill>
                <a:latin typeface="標楷體" panose="03000509000000000000" pitchFamily="65" charset="-120"/>
                <a:ea typeface="標楷體" panose="03000509000000000000" pitchFamily="65" charset="-120"/>
              </a:rPr>
              <a:t>國民教育及特殊教育輔導團與中心組織運作辦法</a:t>
            </a:r>
            <a:r>
              <a:rPr lang="zh-TW" altLang="en-US" sz="2800" dirty="0">
                <a:solidFill>
                  <a:srgbClr val="000000"/>
                </a:solidFill>
                <a:latin typeface="標楷體" panose="03000509000000000000" pitchFamily="65" charset="-120"/>
                <a:ea typeface="標楷體" panose="03000509000000000000" pitchFamily="65" charset="-120"/>
              </a:rPr>
              <a:t>」相關規定辦理：</a:t>
            </a:r>
            <a:r>
              <a:rPr lang="zh-TW" altLang="en-US" sz="2800" dirty="0">
                <a:solidFill>
                  <a:srgbClr val="C00000"/>
                </a:solidFill>
                <a:latin typeface="標楷體" panose="03000509000000000000" pitchFamily="65" charset="-120"/>
                <a:ea typeface="標楷體" panose="03000509000000000000" pitchFamily="65" charset="-120"/>
              </a:rPr>
              <a:t>考核</a:t>
            </a:r>
            <a:endParaRPr lang="en-US" altLang="zh-TW" sz="2800" dirty="0">
              <a:solidFill>
                <a:srgbClr val="C00000"/>
              </a:solidFill>
              <a:latin typeface="標楷體" panose="03000509000000000000" pitchFamily="65" charset="-120"/>
              <a:ea typeface="標楷體" panose="03000509000000000000" pitchFamily="65" charset="-120"/>
            </a:endParaRPr>
          </a:p>
        </p:txBody>
      </p:sp>
      <p:grpSp>
        <p:nvGrpSpPr>
          <p:cNvPr id="34" name="群組 33">
            <a:extLst>
              <a:ext uri="{FF2B5EF4-FFF2-40B4-BE49-F238E27FC236}">
                <a16:creationId xmlns:a16="http://schemas.microsoft.com/office/drawing/2014/main" id="{E4B8BA46-2B56-21A5-FC00-2D64D3EEB240}"/>
              </a:ext>
            </a:extLst>
          </p:cNvPr>
          <p:cNvGrpSpPr/>
          <p:nvPr/>
        </p:nvGrpSpPr>
        <p:grpSpPr>
          <a:xfrm>
            <a:off x="1138747" y="615159"/>
            <a:ext cx="5385355" cy="907577"/>
            <a:chOff x="-1134019" y="1619112"/>
            <a:chExt cx="7164569" cy="907577"/>
          </a:xfrm>
        </p:grpSpPr>
        <p:sp>
          <p:nvSpPr>
            <p:cNvPr id="32" name="양쪽 모서리가 둥근 사각형 77">
              <a:extLst>
                <a:ext uri="{FF2B5EF4-FFF2-40B4-BE49-F238E27FC236}">
                  <a16:creationId xmlns:a16="http://schemas.microsoft.com/office/drawing/2014/main" id="{0C651EB8-7BDB-7B17-FE9D-16F70504B7E4}"/>
                </a:ext>
              </a:extLst>
            </p:cNvPr>
            <p:cNvSpPr/>
            <p:nvPr/>
          </p:nvSpPr>
          <p:spPr>
            <a:xfrm rot="5400000">
              <a:off x="2019651" y="-1484210"/>
              <a:ext cx="907577" cy="7114221"/>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C5351CE6-9619-3316-91F1-BA8CDDE75CF6}"/>
                </a:ext>
              </a:extLst>
            </p:cNvPr>
            <p:cNvSpPr/>
            <p:nvPr/>
          </p:nvSpPr>
          <p:spPr>
            <a:xfrm>
              <a:off x="-1134019" y="1749734"/>
              <a:ext cx="700176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經費－召集人、副召集人</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a:extLst>
              <a:ext uri="{FF2B5EF4-FFF2-40B4-BE49-F238E27FC236}">
                <a16:creationId xmlns:a16="http://schemas.microsoft.com/office/drawing/2014/main" id="{19578216-CE96-E465-DBA7-2A76F2E234E4}"/>
              </a:ext>
            </a:extLst>
          </p:cNvPr>
          <p:cNvSpPr>
            <a:spLocks noGrp="1"/>
          </p:cNvSpPr>
          <p:nvPr>
            <p:ph type="sldNum" sz="quarter" idx="12"/>
          </p:nvPr>
        </p:nvSpPr>
        <p:spPr/>
        <p:txBody>
          <a:bodyPr/>
          <a:lstStyle/>
          <a:p>
            <a:fld id="{92A3BBB8-EBE5-4A2B-AB70-89540E1C96C3}" type="slidenum">
              <a:rPr lang="ko-KR" altLang="en-US"/>
              <a:pPr/>
              <a:t>16</a:t>
            </a:fld>
            <a:endParaRPr lang="ko-KR" altLang="en-US" dirty="0">
              <a:solidFill>
                <a:prstClr val="black">
                  <a:tint val="75000"/>
                </a:prstClr>
              </a:solidFill>
            </a:endParaRP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449" y="1589937"/>
            <a:ext cx="5058481" cy="2686425"/>
          </a:xfrm>
          <a:prstGeom prst="rect">
            <a:avLst/>
          </a:prstGeom>
        </p:spPr>
      </p:pic>
      <p:pic>
        <p:nvPicPr>
          <p:cNvPr id="9" name="圖片 8"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790" y="4682351"/>
            <a:ext cx="4991797" cy="1419423"/>
          </a:xfrm>
          <a:prstGeom prst="rect">
            <a:avLst/>
          </a:prstGeom>
        </p:spPr>
      </p:pic>
    </p:spTree>
    <p:extLst>
      <p:ext uri="{BB962C8B-B14F-4D97-AF65-F5344CB8AC3E}">
        <p14:creationId xmlns:p14="http://schemas.microsoft.com/office/powerpoint/2010/main" val="39185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DB29B1ED-6627-5AE6-50FE-5FD3C3E8A767}"/>
              </a:ext>
            </a:extLst>
          </p:cNvPr>
          <p:cNvSpPr/>
          <p:nvPr/>
        </p:nvSpPr>
        <p:spPr>
          <a:xfrm>
            <a:off x="608391" y="1847872"/>
            <a:ext cx="11015459" cy="426669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依「教育部國民及學前教育署補助推動國際教育經費作業要點」規定。</a:t>
            </a:r>
            <a:endPar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lvl="0">
              <a:defRPr/>
            </a:pP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授課鐘點費：</a:t>
            </a:r>
            <a:r>
              <a:rPr lang="zh-TW" altLang="en-US" sz="2400" dirty="0">
                <a:solidFill>
                  <a:srgbClr val="FF0000"/>
                </a:solidFill>
                <a:latin typeface="標楷體" panose="03000509000000000000" pitchFamily="65" charset="-120"/>
                <a:ea typeface="標楷體" panose="03000509000000000000" pitchFamily="65" charset="-120"/>
              </a:rPr>
              <a:t>除前款業務費外，地方政府得編列協請教師兼辦國際教育中心總體工作計畫期間，減授課所需之鐘點費，教師於減授課期間不得重複支領其他酬勞，最高核定基準如下：</a:t>
            </a:r>
            <a:endParaRPr kumimoji="0" lang="zh-TW" altLang="en-US" sz="24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100</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校以下：不超過前款第</a:t>
            </a: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目核定經費總額之</a:t>
            </a: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101</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校至</a:t>
            </a: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200</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校：不超過前款第</a:t>
            </a: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目核定經費總額之</a:t>
            </a: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25</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201</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校至</a:t>
            </a: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300</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校：不超過前款第</a:t>
            </a: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目核定經費總額之</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301</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校以上：不超過前款第</a:t>
            </a:r>
            <a:r>
              <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目核定經費總額之</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35</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4" name="群組 33">
            <a:extLst>
              <a:ext uri="{FF2B5EF4-FFF2-40B4-BE49-F238E27FC236}">
                <a16:creationId xmlns:a16="http://schemas.microsoft.com/office/drawing/2014/main" id="{79226C38-D53E-898F-EB66-CF4FEE4A7A22}"/>
              </a:ext>
            </a:extLst>
          </p:cNvPr>
          <p:cNvGrpSpPr/>
          <p:nvPr/>
        </p:nvGrpSpPr>
        <p:grpSpPr>
          <a:xfrm>
            <a:off x="1087586" y="615156"/>
            <a:ext cx="3478981" cy="907577"/>
            <a:chOff x="-79814" y="1619109"/>
            <a:chExt cx="347898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1462" y="338982"/>
              <a:ext cx="907577" cy="3467832"/>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79814" y="1747385"/>
              <a:ext cx="341632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經費－減授鐘點</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17</a:t>
            </a:fld>
            <a:endParaRPr lang="ko-KR" altLang="en-US" dirty="0">
              <a:solidFill>
                <a:prstClr val="black">
                  <a:tint val="75000"/>
                </a:prstClr>
              </a:solidFill>
            </a:endParaRPr>
          </a:p>
        </p:txBody>
      </p:sp>
    </p:spTree>
    <p:extLst>
      <p:ext uri="{BB962C8B-B14F-4D97-AF65-F5344CB8AC3E}">
        <p14:creationId xmlns:p14="http://schemas.microsoft.com/office/powerpoint/2010/main" val="151278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sp>
        <p:nvSpPr>
          <p:cNvPr id="77" name="모서리가 둥근 직사각형 75">
            <a:extLst>
              <a:ext uri="{FF2B5EF4-FFF2-40B4-BE49-F238E27FC236}">
                <a16:creationId xmlns:a16="http://schemas.microsoft.com/office/drawing/2014/main" id="{DB29B1ED-6627-5AE6-50FE-5FD3C3E8A767}"/>
              </a:ext>
            </a:extLst>
          </p:cNvPr>
          <p:cNvSpPr/>
          <p:nvPr/>
        </p:nvSpPr>
        <p:spPr>
          <a:xfrm>
            <a:off x="1087956" y="1696443"/>
            <a:ext cx="10027259" cy="771054"/>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依中央對直轄市及縣（市）政府補助辦法之規定，就地方政府財力級次，給予不同補助比率。</a:t>
            </a:r>
          </a:p>
        </p:txBody>
      </p:sp>
      <p:grpSp>
        <p:nvGrpSpPr>
          <p:cNvPr id="34" name="群組 33">
            <a:extLst>
              <a:ext uri="{FF2B5EF4-FFF2-40B4-BE49-F238E27FC236}">
                <a16:creationId xmlns:a16="http://schemas.microsoft.com/office/drawing/2014/main" id="{79226C38-D53E-898F-EB66-CF4FEE4A7A22}"/>
              </a:ext>
            </a:extLst>
          </p:cNvPr>
          <p:cNvGrpSpPr/>
          <p:nvPr/>
        </p:nvGrpSpPr>
        <p:grpSpPr>
          <a:xfrm>
            <a:off x="1098735" y="615156"/>
            <a:ext cx="3467832" cy="907577"/>
            <a:chOff x="-68665" y="1619109"/>
            <a:chExt cx="346783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1462" y="338982"/>
              <a:ext cx="907577" cy="346783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47400" y="1747385"/>
              <a:ext cx="3405171" cy="646331"/>
            </a:xfrm>
            <a:prstGeom prst="rect">
              <a:avLst/>
            </a:prstGeom>
            <a:solidFill>
              <a:srgbClr val="DAE3F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經費－補助比率</a:t>
              </a:r>
              <a:endParaRPr kumimoji="0" lang="en-US" altLang="ko-KR" sz="1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grpSp>
      <p:grpSp>
        <p:nvGrpSpPr>
          <p:cNvPr id="58" name="群組 57">
            <a:extLst>
              <a:ext uri="{FF2B5EF4-FFF2-40B4-BE49-F238E27FC236}">
                <a16:creationId xmlns:a16="http://schemas.microsoft.com/office/drawing/2014/main" id="{6D73C3AC-5B6C-D121-3AAF-1E2B7D3C73CB}"/>
              </a:ext>
            </a:extLst>
          </p:cNvPr>
          <p:cNvGrpSpPr/>
          <p:nvPr/>
        </p:nvGrpSpPr>
        <p:grpSpPr>
          <a:xfrm>
            <a:off x="753715" y="3286895"/>
            <a:ext cx="1922876" cy="1922876"/>
            <a:chOff x="815878" y="3815200"/>
            <a:chExt cx="1922876" cy="1922876"/>
          </a:xfrm>
        </p:grpSpPr>
        <p:grpSp>
          <p:nvGrpSpPr>
            <p:cNvPr id="15" name="群組 14">
              <a:extLst>
                <a:ext uri="{FF2B5EF4-FFF2-40B4-BE49-F238E27FC236}">
                  <a16:creationId xmlns:a16="http://schemas.microsoft.com/office/drawing/2014/main" id="{EEFFD6D3-0FBF-E88B-E40A-AC2237A2581F}"/>
                </a:ext>
              </a:extLst>
            </p:cNvPr>
            <p:cNvGrpSpPr/>
            <p:nvPr/>
          </p:nvGrpSpPr>
          <p:grpSpPr>
            <a:xfrm>
              <a:off x="815878" y="3815200"/>
              <a:ext cx="1922876" cy="1922876"/>
              <a:chOff x="1418219" y="3736621"/>
              <a:chExt cx="2039900" cy="2039900"/>
            </a:xfrm>
          </p:grpSpPr>
          <p:sp>
            <p:nvSpPr>
              <p:cNvPr id="4" name="막힌 원호 159">
                <a:extLst>
                  <a:ext uri="{FF2B5EF4-FFF2-40B4-BE49-F238E27FC236}">
                    <a16:creationId xmlns:a16="http://schemas.microsoft.com/office/drawing/2014/main" id="{D1354511-8527-DD50-B854-72CBFED774B9}"/>
                  </a:ext>
                </a:extLst>
              </p:cNvPr>
              <p:cNvSpPr/>
              <p:nvPr/>
            </p:nvSpPr>
            <p:spPr>
              <a:xfrm>
                <a:off x="1418219" y="3736621"/>
                <a:ext cx="2039900" cy="2039900"/>
              </a:xfrm>
              <a:prstGeom prst="blockArc">
                <a:avLst>
                  <a:gd name="adj1" fmla="val 5348068"/>
                  <a:gd name="adj2" fmla="val 16200872"/>
                  <a:gd name="adj3" fmla="val 21588"/>
                </a:avLst>
              </a:prstGeom>
              <a:solidFill>
                <a:srgbClr val="FCCCCC"/>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grpSp>
            <p:nvGrpSpPr>
              <p:cNvPr id="5" name="그룹 160">
                <a:extLst>
                  <a:ext uri="{FF2B5EF4-FFF2-40B4-BE49-F238E27FC236}">
                    <a16:creationId xmlns:a16="http://schemas.microsoft.com/office/drawing/2014/main" id="{99A61421-93CE-EC81-0E69-C5DCBAE89C4E}"/>
                  </a:ext>
                </a:extLst>
              </p:cNvPr>
              <p:cNvGrpSpPr/>
              <p:nvPr/>
            </p:nvGrpSpPr>
            <p:grpSpPr>
              <a:xfrm>
                <a:off x="1418219" y="3736621"/>
                <a:ext cx="2039900" cy="2039900"/>
                <a:chOff x="3921125" y="1993900"/>
                <a:chExt cx="2608224" cy="2608224"/>
              </a:xfrm>
            </p:grpSpPr>
            <p:sp>
              <p:nvSpPr>
                <p:cNvPr id="8" name="타원 161">
                  <a:extLst>
                    <a:ext uri="{FF2B5EF4-FFF2-40B4-BE49-F238E27FC236}">
                      <a16:creationId xmlns:a16="http://schemas.microsoft.com/office/drawing/2014/main" id="{1135856E-1057-5C1A-6639-25B804859FDC}"/>
                    </a:ext>
                  </a:extLst>
                </p:cNvPr>
                <p:cNvSpPr/>
                <p:nvPr/>
              </p:nvSpPr>
              <p:spPr>
                <a:xfrm>
                  <a:off x="3921125" y="1993900"/>
                  <a:ext cx="2608224" cy="2608224"/>
                </a:xfrm>
                <a:prstGeom prst="ellipse">
                  <a:avLst/>
                </a:prstGeom>
                <a:noFill/>
                <a:ln w="2540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9" name="막힌 원호 162">
                  <a:extLst>
                    <a:ext uri="{FF2B5EF4-FFF2-40B4-BE49-F238E27FC236}">
                      <a16:creationId xmlns:a16="http://schemas.microsoft.com/office/drawing/2014/main" id="{8BB2DB9E-87FA-5A36-FD64-87EA7901E586}"/>
                    </a:ext>
                  </a:extLst>
                </p:cNvPr>
                <p:cNvSpPr/>
                <p:nvPr/>
              </p:nvSpPr>
              <p:spPr>
                <a:xfrm>
                  <a:off x="3921125" y="1993900"/>
                  <a:ext cx="2608224" cy="2608224"/>
                </a:xfrm>
                <a:prstGeom prst="blockArc">
                  <a:avLst>
                    <a:gd name="adj1" fmla="val 15237603"/>
                    <a:gd name="adj2" fmla="val 16200872"/>
                    <a:gd name="adj3" fmla="val 21588"/>
                  </a:avLst>
                </a:prstGeom>
                <a:solidFill>
                  <a:srgbClr val="F87474"/>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10" name="직사각형 163">
                  <a:extLst>
                    <a:ext uri="{FF2B5EF4-FFF2-40B4-BE49-F238E27FC236}">
                      <a16:creationId xmlns:a16="http://schemas.microsoft.com/office/drawing/2014/main" id="{265B5E13-33E0-5D27-7D71-007F3B2F3D1B}"/>
                    </a:ext>
                  </a:extLst>
                </p:cNvPr>
                <p:cNvSpPr/>
                <p:nvPr/>
              </p:nvSpPr>
              <p:spPr>
                <a:xfrm rot="4398931">
                  <a:off x="4617206" y="2281812"/>
                  <a:ext cx="564532" cy="91901"/>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11" name="양쪽 모서리가 둥근 사각형 95">
                  <a:extLst>
                    <a:ext uri="{FF2B5EF4-FFF2-40B4-BE49-F238E27FC236}">
                      <a16:creationId xmlns:a16="http://schemas.microsoft.com/office/drawing/2014/main" id="{F9A36974-E6EA-B9B8-3850-FAA7D4C36B46}"/>
                    </a:ext>
                  </a:extLst>
                </p:cNvPr>
                <p:cNvSpPr/>
                <p:nvPr/>
              </p:nvSpPr>
              <p:spPr>
                <a:xfrm rot="4380000">
                  <a:off x="4532632" y="2308495"/>
                  <a:ext cx="564532" cy="91901"/>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12" name="양쪽 모서리가 둥근 사각형 96">
                  <a:extLst>
                    <a:ext uri="{FF2B5EF4-FFF2-40B4-BE49-F238E27FC236}">
                      <a16:creationId xmlns:a16="http://schemas.microsoft.com/office/drawing/2014/main" id="{5792090A-B5F5-95EA-5D71-94497E5DAEA5}"/>
                    </a:ext>
                  </a:extLst>
                </p:cNvPr>
                <p:cNvSpPr/>
                <p:nvPr/>
              </p:nvSpPr>
              <p:spPr>
                <a:xfrm rot="4380000">
                  <a:off x="4520544" y="2264504"/>
                  <a:ext cx="178973" cy="346624"/>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grpSp>
        </p:grpSp>
        <p:sp>
          <p:nvSpPr>
            <p:cNvPr id="52" name="직사각형 166">
              <a:extLst>
                <a:ext uri="{FF2B5EF4-FFF2-40B4-BE49-F238E27FC236}">
                  <a16:creationId xmlns:a16="http://schemas.microsoft.com/office/drawing/2014/main" id="{D3AE590C-4464-77B6-75FE-FF5437FF0681}"/>
                </a:ext>
              </a:extLst>
            </p:cNvPr>
            <p:cNvSpPr/>
            <p:nvPr/>
          </p:nvSpPr>
          <p:spPr>
            <a:xfrm>
              <a:off x="1144364" y="4448698"/>
              <a:ext cx="107414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50</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a:t>
              </a:r>
              <a:endParaRPr kumimoji="0" lang="en-US" altLang="ko-KR" sz="500" b="1"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endParaRPr>
            </a:p>
          </p:txBody>
        </p:sp>
      </p:grpSp>
      <p:grpSp>
        <p:nvGrpSpPr>
          <p:cNvPr id="59" name="群組 58">
            <a:extLst>
              <a:ext uri="{FF2B5EF4-FFF2-40B4-BE49-F238E27FC236}">
                <a16:creationId xmlns:a16="http://schemas.microsoft.com/office/drawing/2014/main" id="{505A8940-BA3C-36B4-704D-0F89EE485CAF}"/>
              </a:ext>
            </a:extLst>
          </p:cNvPr>
          <p:cNvGrpSpPr/>
          <p:nvPr/>
        </p:nvGrpSpPr>
        <p:grpSpPr>
          <a:xfrm>
            <a:off x="2821923" y="3286895"/>
            <a:ext cx="1929897" cy="1922876"/>
            <a:chOff x="2402798" y="3815201"/>
            <a:chExt cx="1929897" cy="1922876"/>
          </a:xfrm>
        </p:grpSpPr>
        <p:grpSp>
          <p:nvGrpSpPr>
            <p:cNvPr id="16" name="群組 15">
              <a:extLst>
                <a:ext uri="{FF2B5EF4-FFF2-40B4-BE49-F238E27FC236}">
                  <a16:creationId xmlns:a16="http://schemas.microsoft.com/office/drawing/2014/main" id="{E336ED1B-8F57-A0FF-F9AA-268A8D60CFCB}"/>
                </a:ext>
              </a:extLst>
            </p:cNvPr>
            <p:cNvGrpSpPr/>
            <p:nvPr/>
          </p:nvGrpSpPr>
          <p:grpSpPr>
            <a:xfrm>
              <a:off x="2402798" y="3815201"/>
              <a:ext cx="1929897" cy="1922876"/>
              <a:chOff x="4877802" y="1704414"/>
              <a:chExt cx="2617749" cy="2608224"/>
            </a:xfrm>
          </p:grpSpPr>
          <p:sp>
            <p:nvSpPr>
              <p:cNvPr id="17" name="막힌 원호 168">
                <a:extLst>
                  <a:ext uri="{FF2B5EF4-FFF2-40B4-BE49-F238E27FC236}">
                    <a16:creationId xmlns:a16="http://schemas.microsoft.com/office/drawing/2014/main" id="{9C02E96F-7ECA-3E70-7F0F-B40F6BDCA545}"/>
                  </a:ext>
                </a:extLst>
              </p:cNvPr>
              <p:cNvSpPr/>
              <p:nvPr/>
            </p:nvSpPr>
            <p:spPr>
              <a:xfrm>
                <a:off x="4877802" y="1704414"/>
                <a:ext cx="2608224" cy="2608224"/>
              </a:xfrm>
              <a:prstGeom prst="blockArc">
                <a:avLst>
                  <a:gd name="adj1" fmla="val 613375"/>
                  <a:gd name="adj2" fmla="val 16200872"/>
                  <a:gd name="adj3" fmla="val 21588"/>
                </a:avLst>
              </a:prstGeom>
              <a:solidFill>
                <a:srgbClr val="FCDDCC"/>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grpSp>
            <p:nvGrpSpPr>
              <p:cNvPr id="18" name="그룹 169">
                <a:extLst>
                  <a:ext uri="{FF2B5EF4-FFF2-40B4-BE49-F238E27FC236}">
                    <a16:creationId xmlns:a16="http://schemas.microsoft.com/office/drawing/2014/main" id="{59CF0CAA-10AB-556F-CCD8-669095043053}"/>
                  </a:ext>
                </a:extLst>
              </p:cNvPr>
              <p:cNvGrpSpPr/>
              <p:nvPr/>
            </p:nvGrpSpPr>
            <p:grpSpPr>
              <a:xfrm>
                <a:off x="4887327" y="1704414"/>
                <a:ext cx="2608224" cy="2608224"/>
                <a:chOff x="3921125" y="1993900"/>
                <a:chExt cx="2608224" cy="2608224"/>
              </a:xfrm>
            </p:grpSpPr>
            <p:sp>
              <p:nvSpPr>
                <p:cNvPr id="19" name="타원 170">
                  <a:extLst>
                    <a:ext uri="{FF2B5EF4-FFF2-40B4-BE49-F238E27FC236}">
                      <a16:creationId xmlns:a16="http://schemas.microsoft.com/office/drawing/2014/main" id="{220F2C85-37E4-26A3-68A6-27B637DA3FC5}"/>
                    </a:ext>
                  </a:extLst>
                </p:cNvPr>
                <p:cNvSpPr/>
                <p:nvPr/>
              </p:nvSpPr>
              <p:spPr>
                <a:xfrm>
                  <a:off x="3921125" y="1993900"/>
                  <a:ext cx="2608224" cy="2608224"/>
                </a:xfrm>
                <a:prstGeom prst="ellipse">
                  <a:avLst/>
                </a:prstGeom>
                <a:noFill/>
                <a:ln w="2540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20" name="막힌 원호 171">
                  <a:extLst>
                    <a:ext uri="{FF2B5EF4-FFF2-40B4-BE49-F238E27FC236}">
                      <a16:creationId xmlns:a16="http://schemas.microsoft.com/office/drawing/2014/main" id="{FB02A0E6-A33E-DE8A-E449-E2F6C328AA34}"/>
                    </a:ext>
                  </a:extLst>
                </p:cNvPr>
                <p:cNvSpPr/>
                <p:nvPr/>
              </p:nvSpPr>
              <p:spPr>
                <a:xfrm>
                  <a:off x="3921125" y="1993900"/>
                  <a:ext cx="2608224" cy="2608224"/>
                </a:xfrm>
                <a:prstGeom prst="blockArc">
                  <a:avLst>
                    <a:gd name="adj1" fmla="val 15237603"/>
                    <a:gd name="adj2" fmla="val 16200872"/>
                    <a:gd name="adj3" fmla="val 21588"/>
                  </a:avLst>
                </a:prstGeom>
                <a:solidFill>
                  <a:srgbClr val="F6A67A"/>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21" name="직사각형 172">
                  <a:extLst>
                    <a:ext uri="{FF2B5EF4-FFF2-40B4-BE49-F238E27FC236}">
                      <a16:creationId xmlns:a16="http://schemas.microsoft.com/office/drawing/2014/main" id="{01C258B4-F723-50DC-C845-E315F29602A1}"/>
                    </a:ext>
                  </a:extLst>
                </p:cNvPr>
                <p:cNvSpPr/>
                <p:nvPr/>
              </p:nvSpPr>
              <p:spPr>
                <a:xfrm rot="4398931">
                  <a:off x="4617206" y="2281812"/>
                  <a:ext cx="564532" cy="91901"/>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22" name="양쪽 모서리가 둥근 사각형 104">
                  <a:extLst>
                    <a:ext uri="{FF2B5EF4-FFF2-40B4-BE49-F238E27FC236}">
                      <a16:creationId xmlns:a16="http://schemas.microsoft.com/office/drawing/2014/main" id="{008FD312-785E-5D6C-E8AE-E9A603FB4723}"/>
                    </a:ext>
                  </a:extLst>
                </p:cNvPr>
                <p:cNvSpPr/>
                <p:nvPr/>
              </p:nvSpPr>
              <p:spPr>
                <a:xfrm rot="4380000">
                  <a:off x="4532632" y="2308495"/>
                  <a:ext cx="564532" cy="91901"/>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23" name="양쪽 모서리가 둥근 사각형 105">
                  <a:extLst>
                    <a:ext uri="{FF2B5EF4-FFF2-40B4-BE49-F238E27FC236}">
                      <a16:creationId xmlns:a16="http://schemas.microsoft.com/office/drawing/2014/main" id="{CBE1130E-7A74-C88D-C698-F4A341AD846E}"/>
                    </a:ext>
                  </a:extLst>
                </p:cNvPr>
                <p:cNvSpPr/>
                <p:nvPr/>
              </p:nvSpPr>
              <p:spPr>
                <a:xfrm rot="4380000">
                  <a:off x="4520544" y="2264504"/>
                  <a:ext cx="178973" cy="346624"/>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grpSp>
        </p:grpSp>
        <p:sp>
          <p:nvSpPr>
            <p:cNvPr id="53" name="직사각형 166">
              <a:extLst>
                <a:ext uri="{FF2B5EF4-FFF2-40B4-BE49-F238E27FC236}">
                  <a16:creationId xmlns:a16="http://schemas.microsoft.com/office/drawing/2014/main" id="{542EAABF-B452-5155-566B-2480E7B0C2FA}"/>
                </a:ext>
              </a:extLst>
            </p:cNvPr>
            <p:cNvSpPr/>
            <p:nvPr/>
          </p:nvSpPr>
          <p:spPr>
            <a:xfrm>
              <a:off x="2884601" y="4448698"/>
              <a:ext cx="107414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70</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a:t>
              </a:r>
              <a:endParaRPr kumimoji="0" lang="en-US" altLang="ko-KR" sz="500" b="1"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endParaRPr>
            </a:p>
          </p:txBody>
        </p:sp>
      </p:grpSp>
      <p:grpSp>
        <p:nvGrpSpPr>
          <p:cNvPr id="60" name="群組 59">
            <a:extLst>
              <a:ext uri="{FF2B5EF4-FFF2-40B4-BE49-F238E27FC236}">
                <a16:creationId xmlns:a16="http://schemas.microsoft.com/office/drawing/2014/main" id="{F64AD4E8-0752-755B-38A8-EC08DFB43FBD}"/>
              </a:ext>
            </a:extLst>
          </p:cNvPr>
          <p:cNvGrpSpPr/>
          <p:nvPr/>
        </p:nvGrpSpPr>
        <p:grpSpPr>
          <a:xfrm>
            <a:off x="5134407" y="3280455"/>
            <a:ext cx="1929899" cy="1922877"/>
            <a:chOff x="4849692" y="3837837"/>
            <a:chExt cx="1929899" cy="1922877"/>
          </a:xfrm>
        </p:grpSpPr>
        <p:grpSp>
          <p:nvGrpSpPr>
            <p:cNvPr id="35" name="群組 34">
              <a:extLst>
                <a:ext uri="{FF2B5EF4-FFF2-40B4-BE49-F238E27FC236}">
                  <a16:creationId xmlns:a16="http://schemas.microsoft.com/office/drawing/2014/main" id="{705B385F-E191-DB57-D926-1E823537750F}"/>
                </a:ext>
              </a:extLst>
            </p:cNvPr>
            <p:cNvGrpSpPr/>
            <p:nvPr/>
          </p:nvGrpSpPr>
          <p:grpSpPr>
            <a:xfrm>
              <a:off x="4849692" y="3837837"/>
              <a:ext cx="1929899" cy="1922877"/>
              <a:chOff x="8601973" y="1704414"/>
              <a:chExt cx="2617749" cy="2608224"/>
            </a:xfrm>
          </p:grpSpPr>
          <p:sp>
            <p:nvSpPr>
              <p:cNvPr id="36" name="막힌 원호 177">
                <a:extLst>
                  <a:ext uri="{FF2B5EF4-FFF2-40B4-BE49-F238E27FC236}">
                    <a16:creationId xmlns:a16="http://schemas.microsoft.com/office/drawing/2014/main" id="{BC08D79D-4C5A-8DD1-A88C-AE5E1ED81A4A}"/>
                  </a:ext>
                </a:extLst>
              </p:cNvPr>
              <p:cNvSpPr/>
              <p:nvPr/>
            </p:nvSpPr>
            <p:spPr>
              <a:xfrm>
                <a:off x="8601973" y="1704414"/>
                <a:ext cx="2608224" cy="2608224"/>
              </a:xfrm>
              <a:prstGeom prst="blockArc">
                <a:avLst>
                  <a:gd name="adj1" fmla="val 19950616"/>
                  <a:gd name="adj2" fmla="val 16200872"/>
                  <a:gd name="adj3" fmla="val 21588"/>
                </a:avLst>
              </a:prstGeom>
              <a:solidFill>
                <a:srgbClr val="FFF1C5"/>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grpSp>
            <p:nvGrpSpPr>
              <p:cNvPr id="37" name="그룹 178">
                <a:extLst>
                  <a:ext uri="{FF2B5EF4-FFF2-40B4-BE49-F238E27FC236}">
                    <a16:creationId xmlns:a16="http://schemas.microsoft.com/office/drawing/2014/main" id="{787AA7C8-F9D5-FD2B-D082-9DC0CD7D2D5E}"/>
                  </a:ext>
                </a:extLst>
              </p:cNvPr>
              <p:cNvGrpSpPr/>
              <p:nvPr/>
            </p:nvGrpSpPr>
            <p:grpSpPr>
              <a:xfrm>
                <a:off x="8611498" y="1704414"/>
                <a:ext cx="2608224" cy="2608224"/>
                <a:chOff x="3921125" y="1993900"/>
                <a:chExt cx="2608224" cy="2608224"/>
              </a:xfrm>
            </p:grpSpPr>
            <p:sp>
              <p:nvSpPr>
                <p:cNvPr id="38" name="타원 179">
                  <a:extLst>
                    <a:ext uri="{FF2B5EF4-FFF2-40B4-BE49-F238E27FC236}">
                      <a16:creationId xmlns:a16="http://schemas.microsoft.com/office/drawing/2014/main" id="{A24078FA-20DC-B411-956B-D6305EDE7F77}"/>
                    </a:ext>
                  </a:extLst>
                </p:cNvPr>
                <p:cNvSpPr/>
                <p:nvPr/>
              </p:nvSpPr>
              <p:spPr>
                <a:xfrm>
                  <a:off x="3921125" y="1993900"/>
                  <a:ext cx="2608224" cy="2608224"/>
                </a:xfrm>
                <a:prstGeom prst="ellipse">
                  <a:avLst/>
                </a:prstGeom>
                <a:noFill/>
                <a:ln w="2540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39" name="막힌 원호 180">
                  <a:extLst>
                    <a:ext uri="{FF2B5EF4-FFF2-40B4-BE49-F238E27FC236}">
                      <a16:creationId xmlns:a16="http://schemas.microsoft.com/office/drawing/2014/main" id="{218017D4-CDE4-2B83-FEB1-C6F2F4FAFF03}"/>
                    </a:ext>
                  </a:extLst>
                </p:cNvPr>
                <p:cNvSpPr/>
                <p:nvPr/>
              </p:nvSpPr>
              <p:spPr>
                <a:xfrm>
                  <a:off x="3921125" y="1993900"/>
                  <a:ext cx="2608224" cy="2608224"/>
                </a:xfrm>
                <a:prstGeom prst="blockArc">
                  <a:avLst>
                    <a:gd name="adj1" fmla="val 15237603"/>
                    <a:gd name="adj2" fmla="val 16200872"/>
                    <a:gd name="adj3" fmla="val 21588"/>
                  </a:avLst>
                </a:prstGeom>
                <a:solidFill>
                  <a:srgbClr val="FFDA65"/>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40" name="직사각형 181">
                  <a:extLst>
                    <a:ext uri="{FF2B5EF4-FFF2-40B4-BE49-F238E27FC236}">
                      <a16:creationId xmlns:a16="http://schemas.microsoft.com/office/drawing/2014/main" id="{D7FBFAD9-9480-F5A8-E4F1-080E21A7278F}"/>
                    </a:ext>
                  </a:extLst>
                </p:cNvPr>
                <p:cNvSpPr/>
                <p:nvPr/>
              </p:nvSpPr>
              <p:spPr>
                <a:xfrm rot="4398931">
                  <a:off x="4617206" y="2281812"/>
                  <a:ext cx="564532" cy="91901"/>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41" name="양쪽 모서리가 둥근 사각형 113">
                  <a:extLst>
                    <a:ext uri="{FF2B5EF4-FFF2-40B4-BE49-F238E27FC236}">
                      <a16:creationId xmlns:a16="http://schemas.microsoft.com/office/drawing/2014/main" id="{FDFACE86-3795-C469-CA00-39A52E9180AF}"/>
                    </a:ext>
                  </a:extLst>
                </p:cNvPr>
                <p:cNvSpPr/>
                <p:nvPr/>
              </p:nvSpPr>
              <p:spPr>
                <a:xfrm rot="4380000">
                  <a:off x="4532632" y="2308495"/>
                  <a:ext cx="564532" cy="91901"/>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42" name="양쪽 모서리가 둥근 사각형 114">
                  <a:extLst>
                    <a:ext uri="{FF2B5EF4-FFF2-40B4-BE49-F238E27FC236}">
                      <a16:creationId xmlns:a16="http://schemas.microsoft.com/office/drawing/2014/main" id="{B7CAA6AD-3609-269B-5E5C-042DC2384E7C}"/>
                    </a:ext>
                  </a:extLst>
                </p:cNvPr>
                <p:cNvSpPr/>
                <p:nvPr/>
              </p:nvSpPr>
              <p:spPr>
                <a:xfrm rot="4380000">
                  <a:off x="4520544" y="2264504"/>
                  <a:ext cx="178973" cy="346624"/>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grpSp>
        </p:grpSp>
        <p:sp>
          <p:nvSpPr>
            <p:cNvPr id="54" name="직사각형 166">
              <a:extLst>
                <a:ext uri="{FF2B5EF4-FFF2-40B4-BE49-F238E27FC236}">
                  <a16:creationId xmlns:a16="http://schemas.microsoft.com/office/drawing/2014/main" id="{15D6564F-FE6E-E79E-AF55-B760F3E67F92}"/>
                </a:ext>
              </a:extLst>
            </p:cNvPr>
            <p:cNvSpPr/>
            <p:nvPr/>
          </p:nvSpPr>
          <p:spPr>
            <a:xfrm>
              <a:off x="5300161" y="4448698"/>
              <a:ext cx="107414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80</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a:t>
              </a:r>
              <a:endParaRPr kumimoji="0" lang="en-US" altLang="ko-KR" sz="500" b="1"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endParaRPr>
            </a:p>
          </p:txBody>
        </p:sp>
      </p:grpSp>
      <p:grpSp>
        <p:nvGrpSpPr>
          <p:cNvPr id="61" name="群組 60">
            <a:extLst>
              <a:ext uri="{FF2B5EF4-FFF2-40B4-BE49-F238E27FC236}">
                <a16:creationId xmlns:a16="http://schemas.microsoft.com/office/drawing/2014/main" id="{E661BE03-2E04-FA65-3363-207FDEDE022B}"/>
              </a:ext>
            </a:extLst>
          </p:cNvPr>
          <p:cNvGrpSpPr/>
          <p:nvPr/>
        </p:nvGrpSpPr>
        <p:grpSpPr>
          <a:xfrm>
            <a:off x="7376293" y="3286894"/>
            <a:ext cx="1929899" cy="1922877"/>
            <a:chOff x="7273584" y="3815200"/>
            <a:chExt cx="1929899" cy="1922877"/>
          </a:xfrm>
        </p:grpSpPr>
        <p:grpSp>
          <p:nvGrpSpPr>
            <p:cNvPr id="24" name="群組 23">
              <a:extLst>
                <a:ext uri="{FF2B5EF4-FFF2-40B4-BE49-F238E27FC236}">
                  <a16:creationId xmlns:a16="http://schemas.microsoft.com/office/drawing/2014/main" id="{BFC304A7-FD69-7428-BC2B-95DC66450F93}"/>
                </a:ext>
              </a:extLst>
            </p:cNvPr>
            <p:cNvGrpSpPr/>
            <p:nvPr/>
          </p:nvGrpSpPr>
          <p:grpSpPr>
            <a:xfrm>
              <a:off x="7273584" y="3815200"/>
              <a:ext cx="1929899" cy="1922877"/>
              <a:chOff x="8601973" y="1704414"/>
              <a:chExt cx="2617749" cy="2608224"/>
            </a:xfrm>
          </p:grpSpPr>
          <p:sp>
            <p:nvSpPr>
              <p:cNvPr id="25" name="막힌 원호 177">
                <a:extLst>
                  <a:ext uri="{FF2B5EF4-FFF2-40B4-BE49-F238E27FC236}">
                    <a16:creationId xmlns:a16="http://schemas.microsoft.com/office/drawing/2014/main" id="{A8C62A55-9EFC-22D4-F137-0F6DE0E94DDF}"/>
                  </a:ext>
                </a:extLst>
              </p:cNvPr>
              <p:cNvSpPr/>
              <p:nvPr/>
            </p:nvSpPr>
            <p:spPr>
              <a:xfrm>
                <a:off x="8601973" y="1704414"/>
                <a:ext cx="2608224" cy="2608224"/>
              </a:xfrm>
              <a:prstGeom prst="blockArc">
                <a:avLst>
                  <a:gd name="adj1" fmla="val 18915594"/>
                  <a:gd name="adj2" fmla="val 16200872"/>
                  <a:gd name="adj3" fmla="val 21588"/>
                </a:avLst>
              </a:prstGeom>
              <a:solidFill>
                <a:srgbClr val="D8EBCD"/>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grpSp>
            <p:nvGrpSpPr>
              <p:cNvPr id="26" name="그룹 178">
                <a:extLst>
                  <a:ext uri="{FF2B5EF4-FFF2-40B4-BE49-F238E27FC236}">
                    <a16:creationId xmlns:a16="http://schemas.microsoft.com/office/drawing/2014/main" id="{BCCA42FD-DBCD-5FA1-01C5-D7DF233B2977}"/>
                  </a:ext>
                </a:extLst>
              </p:cNvPr>
              <p:cNvGrpSpPr/>
              <p:nvPr/>
            </p:nvGrpSpPr>
            <p:grpSpPr>
              <a:xfrm>
                <a:off x="8611498" y="1704414"/>
                <a:ext cx="2608224" cy="2608224"/>
                <a:chOff x="3921125" y="1993900"/>
                <a:chExt cx="2608224" cy="2608224"/>
              </a:xfrm>
            </p:grpSpPr>
            <p:sp>
              <p:nvSpPr>
                <p:cNvPr id="27" name="타원 179">
                  <a:extLst>
                    <a:ext uri="{FF2B5EF4-FFF2-40B4-BE49-F238E27FC236}">
                      <a16:creationId xmlns:a16="http://schemas.microsoft.com/office/drawing/2014/main" id="{068DF6C0-79BE-F13D-12DB-57E8586A7BCE}"/>
                    </a:ext>
                  </a:extLst>
                </p:cNvPr>
                <p:cNvSpPr/>
                <p:nvPr/>
              </p:nvSpPr>
              <p:spPr>
                <a:xfrm>
                  <a:off x="3921125" y="1993900"/>
                  <a:ext cx="2608224" cy="2608224"/>
                </a:xfrm>
                <a:prstGeom prst="ellipse">
                  <a:avLst/>
                </a:prstGeom>
                <a:noFill/>
                <a:ln w="2540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28" name="막힌 원호 180">
                  <a:extLst>
                    <a:ext uri="{FF2B5EF4-FFF2-40B4-BE49-F238E27FC236}">
                      <a16:creationId xmlns:a16="http://schemas.microsoft.com/office/drawing/2014/main" id="{3F992148-8518-5560-0A81-A1CD0338ADAD}"/>
                    </a:ext>
                  </a:extLst>
                </p:cNvPr>
                <p:cNvSpPr/>
                <p:nvPr/>
              </p:nvSpPr>
              <p:spPr>
                <a:xfrm>
                  <a:off x="3921125" y="1993900"/>
                  <a:ext cx="2608224" cy="2608224"/>
                </a:xfrm>
                <a:prstGeom prst="blockArc">
                  <a:avLst>
                    <a:gd name="adj1" fmla="val 15237603"/>
                    <a:gd name="adj2" fmla="val 16200872"/>
                    <a:gd name="adj3" fmla="val 21588"/>
                  </a:avLst>
                </a:prstGeom>
                <a:solidFill>
                  <a:srgbClr val="A5CF8B"/>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29" name="직사각형 181">
                  <a:extLst>
                    <a:ext uri="{FF2B5EF4-FFF2-40B4-BE49-F238E27FC236}">
                      <a16:creationId xmlns:a16="http://schemas.microsoft.com/office/drawing/2014/main" id="{A8B00CFC-F896-0931-6616-4751FE1E03E1}"/>
                    </a:ext>
                  </a:extLst>
                </p:cNvPr>
                <p:cNvSpPr/>
                <p:nvPr/>
              </p:nvSpPr>
              <p:spPr>
                <a:xfrm rot="4398931">
                  <a:off x="4617206" y="2281812"/>
                  <a:ext cx="564532" cy="91901"/>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30" name="양쪽 모서리가 둥근 사각형 113">
                  <a:extLst>
                    <a:ext uri="{FF2B5EF4-FFF2-40B4-BE49-F238E27FC236}">
                      <a16:creationId xmlns:a16="http://schemas.microsoft.com/office/drawing/2014/main" id="{91871921-AC24-0103-0F09-63E86F30C845}"/>
                    </a:ext>
                  </a:extLst>
                </p:cNvPr>
                <p:cNvSpPr/>
                <p:nvPr/>
              </p:nvSpPr>
              <p:spPr>
                <a:xfrm rot="4380000">
                  <a:off x="4532632" y="2308495"/>
                  <a:ext cx="564532" cy="91901"/>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31" name="양쪽 모서리가 둥근 사각형 114">
                  <a:extLst>
                    <a:ext uri="{FF2B5EF4-FFF2-40B4-BE49-F238E27FC236}">
                      <a16:creationId xmlns:a16="http://schemas.microsoft.com/office/drawing/2014/main" id="{FECB3216-72F6-DC3E-5D03-A35CA6002747}"/>
                    </a:ext>
                  </a:extLst>
                </p:cNvPr>
                <p:cNvSpPr/>
                <p:nvPr/>
              </p:nvSpPr>
              <p:spPr>
                <a:xfrm rot="4380000">
                  <a:off x="4520544" y="2264504"/>
                  <a:ext cx="178973" cy="346624"/>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grpSp>
        </p:grpSp>
        <p:sp>
          <p:nvSpPr>
            <p:cNvPr id="55" name="직사각형 166">
              <a:extLst>
                <a:ext uri="{FF2B5EF4-FFF2-40B4-BE49-F238E27FC236}">
                  <a16:creationId xmlns:a16="http://schemas.microsoft.com/office/drawing/2014/main" id="{C697934A-954F-1A21-0AD0-7247AEE2DF58}"/>
                </a:ext>
              </a:extLst>
            </p:cNvPr>
            <p:cNvSpPr/>
            <p:nvPr/>
          </p:nvSpPr>
          <p:spPr>
            <a:xfrm>
              <a:off x="7786363" y="4448698"/>
              <a:ext cx="107414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88</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a:t>
              </a:r>
              <a:endParaRPr kumimoji="0" lang="en-US" altLang="ko-KR" sz="500" b="1"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endParaRPr>
            </a:p>
          </p:txBody>
        </p:sp>
      </p:grpSp>
      <p:grpSp>
        <p:nvGrpSpPr>
          <p:cNvPr id="62" name="群組 61">
            <a:extLst>
              <a:ext uri="{FF2B5EF4-FFF2-40B4-BE49-F238E27FC236}">
                <a16:creationId xmlns:a16="http://schemas.microsoft.com/office/drawing/2014/main" id="{185A4D3F-36BA-BD50-3FDD-2D5367F0CB58}"/>
              </a:ext>
            </a:extLst>
          </p:cNvPr>
          <p:cNvGrpSpPr/>
          <p:nvPr/>
        </p:nvGrpSpPr>
        <p:grpSpPr>
          <a:xfrm>
            <a:off x="9613709" y="3286894"/>
            <a:ext cx="1929899" cy="1922877"/>
            <a:chOff x="9690454" y="3815199"/>
            <a:chExt cx="1929899" cy="1922877"/>
          </a:xfrm>
        </p:grpSpPr>
        <p:grpSp>
          <p:nvGrpSpPr>
            <p:cNvPr id="43" name="群組 42">
              <a:extLst>
                <a:ext uri="{FF2B5EF4-FFF2-40B4-BE49-F238E27FC236}">
                  <a16:creationId xmlns:a16="http://schemas.microsoft.com/office/drawing/2014/main" id="{3BEB46D7-4907-50C6-2051-E6A945FBEA4E}"/>
                </a:ext>
              </a:extLst>
            </p:cNvPr>
            <p:cNvGrpSpPr/>
            <p:nvPr/>
          </p:nvGrpSpPr>
          <p:grpSpPr>
            <a:xfrm>
              <a:off x="9690454" y="3815199"/>
              <a:ext cx="1929899" cy="1922877"/>
              <a:chOff x="8601973" y="1704414"/>
              <a:chExt cx="2617749" cy="2608224"/>
            </a:xfrm>
          </p:grpSpPr>
          <p:sp>
            <p:nvSpPr>
              <p:cNvPr id="44" name="막힌 원호 177">
                <a:extLst>
                  <a:ext uri="{FF2B5EF4-FFF2-40B4-BE49-F238E27FC236}">
                    <a16:creationId xmlns:a16="http://schemas.microsoft.com/office/drawing/2014/main" id="{138FBCD5-7D2C-FA78-8FC6-52D9B02BE41B}"/>
                  </a:ext>
                </a:extLst>
              </p:cNvPr>
              <p:cNvSpPr/>
              <p:nvPr/>
            </p:nvSpPr>
            <p:spPr>
              <a:xfrm>
                <a:off x="8601973" y="1704414"/>
                <a:ext cx="2608224" cy="2608224"/>
              </a:xfrm>
              <a:prstGeom prst="blockArc">
                <a:avLst>
                  <a:gd name="adj1" fmla="val 18343099"/>
                  <a:gd name="adj2" fmla="val 16200872"/>
                  <a:gd name="adj3" fmla="val 21588"/>
                </a:avLst>
              </a:prstGeom>
              <a:solidFill>
                <a:srgbClr val="BFCFEB"/>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grpSp>
            <p:nvGrpSpPr>
              <p:cNvPr id="45" name="그룹 178">
                <a:extLst>
                  <a:ext uri="{FF2B5EF4-FFF2-40B4-BE49-F238E27FC236}">
                    <a16:creationId xmlns:a16="http://schemas.microsoft.com/office/drawing/2014/main" id="{1B19192B-B885-0A59-FB84-C22F53DFE1AB}"/>
                  </a:ext>
                </a:extLst>
              </p:cNvPr>
              <p:cNvGrpSpPr/>
              <p:nvPr/>
            </p:nvGrpSpPr>
            <p:grpSpPr>
              <a:xfrm>
                <a:off x="8611498" y="1704414"/>
                <a:ext cx="2608224" cy="2608224"/>
                <a:chOff x="3921125" y="1993900"/>
                <a:chExt cx="2608224" cy="2608224"/>
              </a:xfrm>
            </p:grpSpPr>
            <p:sp>
              <p:nvSpPr>
                <p:cNvPr id="46" name="타원 179">
                  <a:extLst>
                    <a:ext uri="{FF2B5EF4-FFF2-40B4-BE49-F238E27FC236}">
                      <a16:creationId xmlns:a16="http://schemas.microsoft.com/office/drawing/2014/main" id="{E61853DD-0AB4-A760-C9CA-9F7B8E1FA435}"/>
                    </a:ext>
                  </a:extLst>
                </p:cNvPr>
                <p:cNvSpPr/>
                <p:nvPr/>
              </p:nvSpPr>
              <p:spPr>
                <a:xfrm>
                  <a:off x="3921125" y="1993900"/>
                  <a:ext cx="2608224" cy="2608224"/>
                </a:xfrm>
                <a:prstGeom prst="ellipse">
                  <a:avLst/>
                </a:prstGeom>
                <a:noFill/>
                <a:ln w="2540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47" name="막힌 원호 180">
                  <a:extLst>
                    <a:ext uri="{FF2B5EF4-FFF2-40B4-BE49-F238E27FC236}">
                      <a16:creationId xmlns:a16="http://schemas.microsoft.com/office/drawing/2014/main" id="{523C9ED0-BE48-2F93-35B3-606720190750}"/>
                    </a:ext>
                  </a:extLst>
                </p:cNvPr>
                <p:cNvSpPr/>
                <p:nvPr/>
              </p:nvSpPr>
              <p:spPr>
                <a:xfrm>
                  <a:off x="3921125" y="1993900"/>
                  <a:ext cx="2608224" cy="2608224"/>
                </a:xfrm>
                <a:prstGeom prst="blockArc">
                  <a:avLst>
                    <a:gd name="adj1" fmla="val 15237603"/>
                    <a:gd name="adj2" fmla="val 16200872"/>
                    <a:gd name="adj3" fmla="val 21588"/>
                  </a:avLst>
                </a:prstGeom>
                <a:solidFill>
                  <a:srgbClr val="7F9ED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굴림" panose="020B0600000101010101" pitchFamily="34" charset="-127"/>
                    <a:cs typeface="+mn-cs"/>
                  </a:endParaRPr>
                </a:p>
              </p:txBody>
            </p:sp>
            <p:sp>
              <p:nvSpPr>
                <p:cNvPr id="48" name="직사각형 181">
                  <a:extLst>
                    <a:ext uri="{FF2B5EF4-FFF2-40B4-BE49-F238E27FC236}">
                      <a16:creationId xmlns:a16="http://schemas.microsoft.com/office/drawing/2014/main" id="{4F4D674A-FD43-4391-94AC-B82C7D5EE1FD}"/>
                    </a:ext>
                  </a:extLst>
                </p:cNvPr>
                <p:cNvSpPr/>
                <p:nvPr/>
              </p:nvSpPr>
              <p:spPr>
                <a:xfrm rot="4398931">
                  <a:off x="4617206" y="2281812"/>
                  <a:ext cx="564532" cy="91901"/>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49" name="양쪽 모서리가 둥근 사각형 113">
                  <a:extLst>
                    <a:ext uri="{FF2B5EF4-FFF2-40B4-BE49-F238E27FC236}">
                      <a16:creationId xmlns:a16="http://schemas.microsoft.com/office/drawing/2014/main" id="{C6DFF98E-4B65-D689-7A42-2869F99464BB}"/>
                    </a:ext>
                  </a:extLst>
                </p:cNvPr>
                <p:cNvSpPr/>
                <p:nvPr/>
              </p:nvSpPr>
              <p:spPr>
                <a:xfrm rot="4380000">
                  <a:off x="4532632" y="2308495"/>
                  <a:ext cx="564532" cy="91901"/>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sp>
              <p:nvSpPr>
                <p:cNvPr id="50" name="양쪽 모서리가 둥근 사각형 114">
                  <a:extLst>
                    <a:ext uri="{FF2B5EF4-FFF2-40B4-BE49-F238E27FC236}">
                      <a16:creationId xmlns:a16="http://schemas.microsoft.com/office/drawing/2014/main" id="{C37DB6BC-B6F3-0549-F968-964DFF75BBBE}"/>
                    </a:ext>
                  </a:extLst>
                </p:cNvPr>
                <p:cNvSpPr/>
                <p:nvPr/>
              </p:nvSpPr>
              <p:spPr>
                <a:xfrm rot="4380000">
                  <a:off x="4520544" y="2264504"/>
                  <a:ext cx="178973" cy="346624"/>
                </a:xfrm>
                <a:prstGeom prst="round2SameRect">
                  <a:avLst>
                    <a:gd name="adj1" fmla="val 0"/>
                    <a:gd name="adj2" fmla="val 500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굴림" panose="020B0600000101010101" pitchFamily="34" charset="-127"/>
                    <a:cs typeface="+mn-cs"/>
                  </a:endParaRPr>
                </a:p>
              </p:txBody>
            </p:sp>
          </p:grpSp>
        </p:grpSp>
        <p:sp>
          <p:nvSpPr>
            <p:cNvPr id="56" name="직사각형 166">
              <a:extLst>
                <a:ext uri="{FF2B5EF4-FFF2-40B4-BE49-F238E27FC236}">
                  <a16:creationId xmlns:a16="http://schemas.microsoft.com/office/drawing/2014/main" id="{18366B94-B060-1BA6-7BD9-6873C1FAD2C4}"/>
                </a:ext>
              </a:extLst>
            </p:cNvPr>
            <p:cNvSpPr/>
            <p:nvPr/>
          </p:nvSpPr>
          <p:spPr>
            <a:xfrm>
              <a:off x="10210255" y="4421713"/>
              <a:ext cx="107414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90</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rPr>
                <a:t>%</a:t>
              </a:r>
              <a:endParaRPr kumimoji="0" lang="en-US" altLang="ko-KR" sz="500" b="1" i="0" u="none" strike="noStrike" kern="1200" cap="none" spc="0" normalizeH="0" baseline="0" noProof="0" dirty="0">
                <a:ln>
                  <a:noFill/>
                </a:ln>
                <a:solidFill>
                  <a:prstClr val="black">
                    <a:lumMod val="75000"/>
                    <a:lumOff val="25000"/>
                  </a:prstClr>
                </a:solidFill>
                <a:effectLst/>
                <a:uLnTx/>
                <a:uFillTx/>
                <a:latin typeface="Adobe Devanagari" panose="02040503050201020203" pitchFamily="18" charset="0"/>
                <a:ea typeface="야놀자 야체 B" panose="02020603020101020101" pitchFamily="18" charset="-127"/>
                <a:cs typeface="Times New Roman" panose="02020603050405020304" pitchFamily="18" charset="0"/>
              </a:endParaRPr>
            </a:p>
          </p:txBody>
        </p:sp>
      </p:grpSp>
      <p:sp>
        <p:nvSpPr>
          <p:cNvPr id="57" name="직사각형 166">
            <a:extLst>
              <a:ext uri="{FF2B5EF4-FFF2-40B4-BE49-F238E27FC236}">
                <a16:creationId xmlns:a16="http://schemas.microsoft.com/office/drawing/2014/main" id="{720F7393-E0D1-8F70-0853-15487384F790}"/>
              </a:ext>
            </a:extLst>
          </p:cNvPr>
          <p:cNvSpPr/>
          <p:nvPr/>
        </p:nvSpPr>
        <p:spPr>
          <a:xfrm>
            <a:off x="632870" y="5403530"/>
            <a:ext cx="17869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rPr>
              <a:t>第一級者</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63" name="직사각형 166">
            <a:extLst>
              <a:ext uri="{FF2B5EF4-FFF2-40B4-BE49-F238E27FC236}">
                <a16:creationId xmlns:a16="http://schemas.microsoft.com/office/drawing/2014/main" id="{EA3D71E7-E20C-BB47-E40E-BAC0329F2431}"/>
              </a:ext>
            </a:extLst>
          </p:cNvPr>
          <p:cNvSpPr/>
          <p:nvPr/>
        </p:nvSpPr>
        <p:spPr>
          <a:xfrm>
            <a:off x="2876760" y="5403530"/>
            <a:ext cx="17869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rPr>
              <a:t>第二級者</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64" name="직사각형 166">
            <a:extLst>
              <a:ext uri="{FF2B5EF4-FFF2-40B4-BE49-F238E27FC236}">
                <a16:creationId xmlns:a16="http://schemas.microsoft.com/office/drawing/2014/main" id="{7A9EA3BC-3CF7-7715-3B3B-FD3C2DE7E2D3}"/>
              </a:ext>
            </a:extLst>
          </p:cNvPr>
          <p:cNvSpPr/>
          <p:nvPr/>
        </p:nvSpPr>
        <p:spPr>
          <a:xfrm>
            <a:off x="5277354" y="5403847"/>
            <a:ext cx="17869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rPr>
              <a:t>第三級者</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65" name="직사각형 166">
            <a:extLst>
              <a:ext uri="{FF2B5EF4-FFF2-40B4-BE49-F238E27FC236}">
                <a16:creationId xmlns:a16="http://schemas.microsoft.com/office/drawing/2014/main" id="{20ECEDCA-DA83-9A16-C1BA-A03A50B7C725}"/>
              </a:ext>
            </a:extLst>
          </p:cNvPr>
          <p:cNvSpPr/>
          <p:nvPr/>
        </p:nvSpPr>
        <p:spPr>
          <a:xfrm>
            <a:off x="7466535" y="5403530"/>
            <a:ext cx="17869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rPr>
              <a:t>第四級者</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66" name="직사각형 166">
            <a:extLst>
              <a:ext uri="{FF2B5EF4-FFF2-40B4-BE49-F238E27FC236}">
                <a16:creationId xmlns:a16="http://schemas.microsoft.com/office/drawing/2014/main" id="{1E90E2E7-97CD-210C-1202-E6DD691A4477}"/>
              </a:ext>
            </a:extLst>
          </p:cNvPr>
          <p:cNvSpPr/>
          <p:nvPr/>
        </p:nvSpPr>
        <p:spPr>
          <a:xfrm>
            <a:off x="9710425" y="5407479"/>
            <a:ext cx="17869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rPr>
              <a:t>第五級者</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投影片編號版面配置區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kumimoji="0" lang="ko-KR" altLang="en-US" sz="1800" b="0" i="0" u="none" strike="noStrike" kern="1200" cap="none" spc="0" normalizeH="0" baseline="0" noProof="0">
                <a:ln>
                  <a:noFill/>
                </a:ln>
                <a:solidFill>
                  <a:prstClr val="black"/>
                </a:solidFill>
                <a:effectLst/>
                <a:uLnTx/>
                <a:uFillTx/>
                <a:latin typeface="Times New Roman" panose="02020603050405020304" pitchFamily="18" charset="0"/>
                <a:ea typeface="굴림" panose="020B0600000101010101" pitchFamily="34" charset="-127"/>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ko-KR" altLang="en-US" sz="18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굴림"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315850458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2686800" y="2349880"/>
            <a:ext cx="6818400" cy="22420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6" name="Google Shape;696;p35"/>
          <p:cNvSpPr/>
          <p:nvPr/>
        </p:nvSpPr>
        <p:spPr>
          <a:xfrm>
            <a:off x="2938391" y="2954664"/>
            <a:ext cx="6289075" cy="1073807"/>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1867"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rPr>
              <a:t>計畫書格式內容說明</a:t>
            </a:r>
            <a:endParaRPr kumimoji="0" sz="1867"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endParaRPr>
          </a:p>
        </p:txBody>
      </p:sp>
      <p:grpSp>
        <p:nvGrpSpPr>
          <p:cNvPr id="2" name="群組 1">
            <a:extLst>
              <a:ext uri="{FF2B5EF4-FFF2-40B4-BE49-F238E27FC236}">
                <a16:creationId xmlns:a16="http://schemas.microsoft.com/office/drawing/2014/main" id="{13CBEF47-AC5E-39F0-9829-D0458AAC3F9A}"/>
              </a:ext>
            </a:extLst>
          </p:cNvPr>
          <p:cNvGrpSpPr/>
          <p:nvPr/>
        </p:nvGrpSpPr>
        <p:grpSpPr>
          <a:xfrm>
            <a:off x="7909200" y="1583067"/>
            <a:ext cx="1596000" cy="1194400"/>
            <a:chOff x="7909200" y="1583067"/>
            <a:chExt cx="1596000" cy="1194400"/>
          </a:xfrm>
        </p:grpSpPr>
        <p:sp>
          <p:nvSpPr>
            <p:cNvPr id="695" name="Google Shape;695;p35"/>
            <p:cNvSpPr/>
            <p:nvPr/>
          </p:nvSpPr>
          <p:spPr>
            <a:xfrm flipH="1">
              <a:off x="7909200" y="1583067"/>
              <a:ext cx="1596000" cy="1194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7" name="Google Shape;697;p35"/>
            <p:cNvSpPr/>
            <p:nvPr/>
          </p:nvSpPr>
          <p:spPr>
            <a:xfrm>
              <a:off x="8186967" y="1760733"/>
              <a:ext cx="1040499" cy="839067"/>
            </a:xfrm>
            <a:prstGeom prst="rect">
              <a:avLst/>
            </a:prstGeom>
          </p:spPr>
          <p:txBody>
            <a:bodyPr>
              <a:prstTxWarp prst="textPlain">
                <a:avLst/>
              </a:prstTxWarp>
            </a:bodyPr>
            <a:lstStyle/>
            <a:p>
              <a:pPr algn="ctr" defTabSz="1219170">
                <a:buClr>
                  <a:srgbClr val="000000"/>
                </a:buClr>
              </a:pPr>
              <a:r>
                <a:rPr lang="en-US" altLang="zh-TW" sz="1867" b="1" kern="0" dirty="0">
                  <a:ln w="19050" cap="flat" cmpd="sng">
                    <a:solidFill>
                      <a:srgbClr val="2D1B61"/>
                    </a:solidFill>
                    <a:prstDash val="solid"/>
                    <a:round/>
                    <a:headEnd type="none" w="sm" len="sm"/>
                    <a:tailEnd type="none" w="sm" len="sm"/>
                  </a:ln>
                  <a:solidFill>
                    <a:srgbClr val="FFC7D4"/>
                  </a:solidFill>
                  <a:latin typeface="Adobe Devanagari" panose="02040503050201020203" pitchFamily="18" charset="0"/>
                  <a:cs typeface="Adobe Devanagari" panose="02040503050201020203" pitchFamily="18" charset="0"/>
                  <a:sym typeface="Arial"/>
                </a:rPr>
                <a:t>2</a:t>
              </a:r>
            </a:p>
          </p:txBody>
        </p:sp>
      </p:grpSp>
      <p:sp>
        <p:nvSpPr>
          <p:cNvPr id="699" name="Google Shape;699;p35"/>
          <p:cNvSpPr/>
          <p:nvPr/>
        </p:nvSpPr>
        <p:spPr>
          <a:xfrm>
            <a:off x="10127129" y="4516391"/>
            <a:ext cx="1269184" cy="740168"/>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bg2">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Google Shape;699;p35">
            <a:extLst>
              <a:ext uri="{FF2B5EF4-FFF2-40B4-BE49-F238E27FC236}">
                <a16:creationId xmlns:a16="http://schemas.microsoft.com/office/drawing/2014/main" id="{DFC03391-7E26-F42D-0D01-43CA4C3E2B2F}"/>
              </a:ext>
            </a:extLst>
          </p:cNvPr>
          <p:cNvSpPr/>
          <p:nvPr/>
        </p:nvSpPr>
        <p:spPr>
          <a:xfrm>
            <a:off x="673060" y="2447430"/>
            <a:ext cx="1269184" cy="740168"/>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bg2">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 name="Google Shape;1593;p54">
            <a:extLst>
              <a:ext uri="{FF2B5EF4-FFF2-40B4-BE49-F238E27FC236}">
                <a16:creationId xmlns:a16="http://schemas.microsoft.com/office/drawing/2014/main" id="{9B25721B-AEF4-7FD2-996A-C7CE181BFF25}"/>
              </a:ext>
            </a:extLst>
          </p:cNvPr>
          <p:cNvGrpSpPr/>
          <p:nvPr/>
        </p:nvGrpSpPr>
        <p:grpSpPr>
          <a:xfrm>
            <a:off x="2206246" y="1473693"/>
            <a:ext cx="1460231" cy="1511731"/>
            <a:chOff x="4196655" y="675691"/>
            <a:chExt cx="1212698" cy="1224691"/>
          </a:xfrm>
        </p:grpSpPr>
        <p:sp>
          <p:nvSpPr>
            <p:cNvPr id="4" name="Google Shape;1594;p54">
              <a:extLst>
                <a:ext uri="{FF2B5EF4-FFF2-40B4-BE49-F238E27FC236}">
                  <a16:creationId xmlns:a16="http://schemas.microsoft.com/office/drawing/2014/main" id="{572F1AC8-DFA4-30EC-6EE6-582CEE978C53}"/>
                </a:ext>
              </a:extLst>
            </p:cNvPr>
            <p:cNvSpPr/>
            <p:nvPr/>
          </p:nvSpPr>
          <p:spPr>
            <a:xfrm>
              <a:off x="4862894" y="1670327"/>
              <a:ext cx="235335" cy="230055"/>
            </a:xfrm>
            <a:custGeom>
              <a:avLst/>
              <a:gdLst/>
              <a:ahLst/>
              <a:cxnLst/>
              <a:rect l="l" t="t" r="r" b="b"/>
              <a:pathLst>
                <a:path w="3782" h="3697" extrusionOk="0">
                  <a:moveTo>
                    <a:pt x="1541" y="0"/>
                  </a:moveTo>
                  <a:cubicBezTo>
                    <a:pt x="1380" y="0"/>
                    <a:pt x="1228" y="33"/>
                    <a:pt x="1102" y="116"/>
                  </a:cubicBezTo>
                  <a:cubicBezTo>
                    <a:pt x="849" y="288"/>
                    <a:pt x="333" y="1087"/>
                    <a:pt x="384" y="1460"/>
                  </a:cubicBezTo>
                  <a:cubicBezTo>
                    <a:pt x="223" y="1815"/>
                    <a:pt x="0" y="3533"/>
                    <a:pt x="566" y="3685"/>
                  </a:cubicBezTo>
                  <a:cubicBezTo>
                    <a:pt x="598" y="3693"/>
                    <a:pt x="627" y="3697"/>
                    <a:pt x="654" y="3697"/>
                  </a:cubicBezTo>
                  <a:cubicBezTo>
                    <a:pt x="1040" y="3697"/>
                    <a:pt x="1100" y="2952"/>
                    <a:pt x="1082" y="2745"/>
                  </a:cubicBezTo>
                  <a:lnTo>
                    <a:pt x="1082" y="2745"/>
                  </a:lnTo>
                  <a:cubicBezTo>
                    <a:pt x="1223" y="3017"/>
                    <a:pt x="1385" y="3240"/>
                    <a:pt x="1618" y="3361"/>
                  </a:cubicBezTo>
                  <a:cubicBezTo>
                    <a:pt x="1992" y="3230"/>
                    <a:pt x="2012" y="2846"/>
                    <a:pt x="1941" y="2512"/>
                  </a:cubicBezTo>
                  <a:lnTo>
                    <a:pt x="1941" y="2512"/>
                  </a:lnTo>
                  <a:cubicBezTo>
                    <a:pt x="2128" y="2683"/>
                    <a:pt x="2427" y="2972"/>
                    <a:pt x="2685" y="2972"/>
                  </a:cubicBezTo>
                  <a:cubicBezTo>
                    <a:pt x="2746" y="2972"/>
                    <a:pt x="2806" y="2956"/>
                    <a:pt x="2861" y="2916"/>
                  </a:cubicBezTo>
                  <a:cubicBezTo>
                    <a:pt x="3175" y="2684"/>
                    <a:pt x="2932" y="2310"/>
                    <a:pt x="2740" y="2057"/>
                  </a:cubicBezTo>
                  <a:cubicBezTo>
                    <a:pt x="2774" y="2049"/>
                    <a:pt x="2809" y="2045"/>
                    <a:pt x="2845" y="2045"/>
                  </a:cubicBezTo>
                  <a:cubicBezTo>
                    <a:pt x="3070" y="2045"/>
                    <a:pt x="3312" y="2191"/>
                    <a:pt x="3539" y="2191"/>
                  </a:cubicBezTo>
                  <a:cubicBezTo>
                    <a:pt x="3622" y="2191"/>
                    <a:pt x="3704" y="2172"/>
                    <a:pt x="3781" y="2118"/>
                  </a:cubicBezTo>
                  <a:cubicBezTo>
                    <a:pt x="3629" y="1309"/>
                    <a:pt x="3043" y="500"/>
                    <a:pt x="2305" y="177"/>
                  </a:cubicBezTo>
                  <a:cubicBezTo>
                    <a:pt x="2091" y="89"/>
                    <a:pt x="1806" y="0"/>
                    <a:pt x="1541" y="0"/>
                  </a:cubicBezTo>
                  <a:close/>
                </a:path>
              </a:pathLst>
            </a:custGeom>
            <a:solidFill>
              <a:schemeClr val="accent2">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6" name="Google Shape;1595;p54">
              <a:extLst>
                <a:ext uri="{FF2B5EF4-FFF2-40B4-BE49-F238E27FC236}">
                  <a16:creationId xmlns:a16="http://schemas.microsoft.com/office/drawing/2014/main" id="{84C7801D-CAA2-E79C-368B-EAD1A079DBDD}"/>
                </a:ext>
              </a:extLst>
            </p:cNvPr>
            <p:cNvSpPr/>
            <p:nvPr/>
          </p:nvSpPr>
          <p:spPr>
            <a:xfrm>
              <a:off x="4196655" y="675691"/>
              <a:ext cx="1116068" cy="1088048"/>
            </a:xfrm>
            <a:custGeom>
              <a:avLst/>
              <a:gdLst/>
              <a:ahLst/>
              <a:cxnLst/>
              <a:rect l="l" t="t" r="r" b="b"/>
              <a:pathLst>
                <a:path w="17936" h="17485" extrusionOk="0">
                  <a:moveTo>
                    <a:pt x="8090" y="0"/>
                  </a:moveTo>
                  <a:cubicBezTo>
                    <a:pt x="7195" y="0"/>
                    <a:pt x="6303" y="174"/>
                    <a:pt x="5450" y="540"/>
                  </a:cubicBezTo>
                  <a:cubicBezTo>
                    <a:pt x="1568" y="2198"/>
                    <a:pt x="0" y="7224"/>
                    <a:pt x="1941" y="11753"/>
                  </a:cubicBezTo>
                  <a:cubicBezTo>
                    <a:pt x="3458" y="15291"/>
                    <a:pt x="6671" y="17484"/>
                    <a:pt x="9855" y="17484"/>
                  </a:cubicBezTo>
                  <a:cubicBezTo>
                    <a:pt x="10747" y="17484"/>
                    <a:pt x="11637" y="17312"/>
                    <a:pt x="12487" y="16949"/>
                  </a:cubicBezTo>
                  <a:cubicBezTo>
                    <a:pt x="16358" y="15281"/>
                    <a:pt x="17936" y="10257"/>
                    <a:pt x="15994" y="5727"/>
                  </a:cubicBezTo>
                  <a:cubicBezTo>
                    <a:pt x="14472" y="2193"/>
                    <a:pt x="11269" y="0"/>
                    <a:pt x="8090"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7" name="Google Shape;1596;p54">
              <a:extLst>
                <a:ext uri="{FF2B5EF4-FFF2-40B4-BE49-F238E27FC236}">
                  <a16:creationId xmlns:a16="http://schemas.microsoft.com/office/drawing/2014/main" id="{9C45BED9-FDA7-473B-FAAA-EC0EC9A740A5}"/>
                </a:ext>
              </a:extLst>
            </p:cNvPr>
            <p:cNvSpPr/>
            <p:nvPr/>
          </p:nvSpPr>
          <p:spPr>
            <a:xfrm>
              <a:off x="4269022" y="816635"/>
              <a:ext cx="771963" cy="779462"/>
            </a:xfrm>
            <a:custGeom>
              <a:avLst/>
              <a:gdLst/>
              <a:ahLst/>
              <a:cxnLst/>
              <a:rect l="l" t="t" r="r" b="b"/>
              <a:pathLst>
                <a:path w="12406" h="12526" extrusionOk="0">
                  <a:moveTo>
                    <a:pt x="5388" y="0"/>
                  </a:moveTo>
                  <a:cubicBezTo>
                    <a:pt x="4803" y="0"/>
                    <a:pt x="4222" y="112"/>
                    <a:pt x="3670" y="348"/>
                  </a:cubicBezTo>
                  <a:cubicBezTo>
                    <a:pt x="1021" y="1490"/>
                    <a:pt x="0" y="5060"/>
                    <a:pt x="1395" y="8325"/>
                  </a:cubicBezTo>
                  <a:cubicBezTo>
                    <a:pt x="2507" y="10910"/>
                    <a:pt x="4798" y="12525"/>
                    <a:pt x="7018" y="12525"/>
                  </a:cubicBezTo>
                  <a:cubicBezTo>
                    <a:pt x="7603" y="12525"/>
                    <a:pt x="8183" y="12413"/>
                    <a:pt x="8735" y="12177"/>
                  </a:cubicBezTo>
                  <a:cubicBezTo>
                    <a:pt x="11394" y="11034"/>
                    <a:pt x="12405" y="7466"/>
                    <a:pt x="11010" y="4200"/>
                  </a:cubicBezTo>
                  <a:cubicBezTo>
                    <a:pt x="9906" y="1616"/>
                    <a:pt x="7611" y="0"/>
                    <a:pt x="5388"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8" name="Google Shape;1597;p54">
              <a:extLst>
                <a:ext uri="{FF2B5EF4-FFF2-40B4-BE49-F238E27FC236}">
                  <a16:creationId xmlns:a16="http://schemas.microsoft.com/office/drawing/2014/main" id="{3A0D3CAC-1010-57DB-6079-43900ADAED54}"/>
                </a:ext>
              </a:extLst>
            </p:cNvPr>
            <p:cNvSpPr/>
            <p:nvPr/>
          </p:nvSpPr>
          <p:spPr>
            <a:xfrm>
              <a:off x="4488551" y="923230"/>
              <a:ext cx="51025" cy="44990"/>
            </a:xfrm>
            <a:custGeom>
              <a:avLst/>
              <a:gdLst/>
              <a:ahLst/>
              <a:cxnLst/>
              <a:rect l="l" t="t" r="r" b="b"/>
              <a:pathLst>
                <a:path w="820" h="723" extrusionOk="0">
                  <a:moveTo>
                    <a:pt x="414" y="1"/>
                  </a:moveTo>
                  <a:cubicBezTo>
                    <a:pt x="367" y="1"/>
                    <a:pt x="319" y="10"/>
                    <a:pt x="274" y="31"/>
                  </a:cubicBezTo>
                  <a:cubicBezTo>
                    <a:pt x="92" y="111"/>
                    <a:pt x="0" y="323"/>
                    <a:pt x="81" y="505"/>
                  </a:cubicBezTo>
                  <a:cubicBezTo>
                    <a:pt x="142" y="643"/>
                    <a:pt x="279" y="723"/>
                    <a:pt x="421" y="723"/>
                  </a:cubicBezTo>
                  <a:cubicBezTo>
                    <a:pt x="467" y="723"/>
                    <a:pt x="513" y="715"/>
                    <a:pt x="557" y="698"/>
                  </a:cubicBezTo>
                  <a:cubicBezTo>
                    <a:pt x="739" y="617"/>
                    <a:pt x="820" y="404"/>
                    <a:pt x="748" y="222"/>
                  </a:cubicBezTo>
                  <a:cubicBezTo>
                    <a:pt x="688" y="86"/>
                    <a:pt x="554" y="1"/>
                    <a:pt x="414"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9" name="Google Shape;1598;p54">
              <a:extLst>
                <a:ext uri="{FF2B5EF4-FFF2-40B4-BE49-F238E27FC236}">
                  <a16:creationId xmlns:a16="http://schemas.microsoft.com/office/drawing/2014/main" id="{20BD1576-3BAF-531E-8637-6363D4D14730}"/>
                </a:ext>
              </a:extLst>
            </p:cNvPr>
            <p:cNvSpPr/>
            <p:nvPr/>
          </p:nvSpPr>
          <p:spPr>
            <a:xfrm>
              <a:off x="4702417" y="831383"/>
              <a:ext cx="51087" cy="45302"/>
            </a:xfrm>
            <a:custGeom>
              <a:avLst/>
              <a:gdLst/>
              <a:ahLst/>
              <a:cxnLst/>
              <a:rect l="l" t="t" r="r" b="b"/>
              <a:pathLst>
                <a:path w="821" h="728" extrusionOk="0">
                  <a:moveTo>
                    <a:pt x="414" y="1"/>
                  </a:moveTo>
                  <a:cubicBezTo>
                    <a:pt x="367" y="1"/>
                    <a:pt x="320" y="10"/>
                    <a:pt x="274" y="30"/>
                  </a:cubicBezTo>
                  <a:cubicBezTo>
                    <a:pt x="82" y="111"/>
                    <a:pt x="1" y="323"/>
                    <a:pt x="82" y="505"/>
                  </a:cubicBezTo>
                  <a:cubicBezTo>
                    <a:pt x="142" y="642"/>
                    <a:pt x="277" y="727"/>
                    <a:pt x="418" y="727"/>
                  </a:cubicBezTo>
                  <a:cubicBezTo>
                    <a:pt x="465" y="727"/>
                    <a:pt x="512" y="718"/>
                    <a:pt x="557" y="698"/>
                  </a:cubicBezTo>
                  <a:cubicBezTo>
                    <a:pt x="739" y="617"/>
                    <a:pt x="820" y="404"/>
                    <a:pt x="739" y="222"/>
                  </a:cubicBezTo>
                  <a:cubicBezTo>
                    <a:pt x="686" y="86"/>
                    <a:pt x="553" y="1"/>
                    <a:pt x="414"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0" name="Google Shape;1599;p54">
              <a:extLst>
                <a:ext uri="{FF2B5EF4-FFF2-40B4-BE49-F238E27FC236}">
                  <a16:creationId xmlns:a16="http://schemas.microsoft.com/office/drawing/2014/main" id="{84A6403C-4B37-9441-9792-8D0E87E7DEC4}"/>
                </a:ext>
              </a:extLst>
            </p:cNvPr>
            <p:cNvSpPr/>
            <p:nvPr/>
          </p:nvSpPr>
          <p:spPr>
            <a:xfrm>
              <a:off x="4808137" y="809915"/>
              <a:ext cx="105160" cy="91972"/>
            </a:xfrm>
            <a:custGeom>
              <a:avLst/>
              <a:gdLst/>
              <a:ahLst/>
              <a:cxnLst/>
              <a:rect l="l" t="t" r="r" b="b"/>
              <a:pathLst>
                <a:path w="1690" h="1478" extrusionOk="0">
                  <a:moveTo>
                    <a:pt x="850" y="1"/>
                  </a:moveTo>
                  <a:cubicBezTo>
                    <a:pt x="748" y="1"/>
                    <a:pt x="647" y="21"/>
                    <a:pt x="557" y="62"/>
                  </a:cubicBezTo>
                  <a:cubicBezTo>
                    <a:pt x="182" y="223"/>
                    <a:pt x="0" y="659"/>
                    <a:pt x="162" y="1032"/>
                  </a:cubicBezTo>
                  <a:cubicBezTo>
                    <a:pt x="283" y="1306"/>
                    <a:pt x="557" y="1477"/>
                    <a:pt x="850" y="1477"/>
                  </a:cubicBezTo>
                  <a:cubicBezTo>
                    <a:pt x="941" y="1477"/>
                    <a:pt x="1042" y="1457"/>
                    <a:pt x="1133" y="1416"/>
                  </a:cubicBezTo>
                  <a:cubicBezTo>
                    <a:pt x="1517" y="1255"/>
                    <a:pt x="1689" y="820"/>
                    <a:pt x="1527" y="446"/>
                  </a:cubicBezTo>
                  <a:cubicBezTo>
                    <a:pt x="1406" y="163"/>
                    <a:pt x="1133"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1" name="Google Shape;1600;p54">
              <a:extLst>
                <a:ext uri="{FF2B5EF4-FFF2-40B4-BE49-F238E27FC236}">
                  <a16:creationId xmlns:a16="http://schemas.microsoft.com/office/drawing/2014/main" id="{5BF4FE0E-F4F9-63F9-45BB-F3D95E4653E0}"/>
                </a:ext>
              </a:extLst>
            </p:cNvPr>
            <p:cNvSpPr/>
            <p:nvPr/>
          </p:nvSpPr>
          <p:spPr>
            <a:xfrm>
              <a:off x="5180551" y="1085518"/>
              <a:ext cx="23334" cy="39079"/>
            </a:xfrm>
            <a:custGeom>
              <a:avLst/>
              <a:gdLst/>
              <a:ahLst/>
              <a:cxnLst/>
              <a:rect l="l" t="t" r="r" b="b"/>
              <a:pathLst>
                <a:path w="375" h="628" extrusionOk="0">
                  <a:moveTo>
                    <a:pt x="112" y="0"/>
                  </a:moveTo>
                  <a:lnTo>
                    <a:pt x="0" y="162"/>
                  </a:lnTo>
                  <a:cubicBezTo>
                    <a:pt x="31" y="274"/>
                    <a:pt x="72" y="405"/>
                    <a:pt x="122" y="557"/>
                  </a:cubicBezTo>
                  <a:lnTo>
                    <a:pt x="213" y="627"/>
                  </a:lnTo>
                  <a:lnTo>
                    <a:pt x="203" y="415"/>
                  </a:lnTo>
                  <a:lnTo>
                    <a:pt x="375" y="304"/>
                  </a:lnTo>
                  <a:lnTo>
                    <a:pt x="173" y="223"/>
                  </a:lnTo>
                  <a:lnTo>
                    <a:pt x="112" y="0"/>
                  </a:lnTo>
                  <a:close/>
                </a:path>
              </a:pathLst>
            </a:custGeom>
            <a:solidFill>
              <a:srgbClr val="F2E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2" name="Google Shape;1601;p54">
              <a:extLst>
                <a:ext uri="{FF2B5EF4-FFF2-40B4-BE49-F238E27FC236}">
                  <a16:creationId xmlns:a16="http://schemas.microsoft.com/office/drawing/2014/main" id="{20230A40-0A38-8610-A182-19884216F4BA}"/>
                </a:ext>
              </a:extLst>
            </p:cNvPr>
            <p:cNvSpPr/>
            <p:nvPr/>
          </p:nvSpPr>
          <p:spPr>
            <a:xfrm>
              <a:off x="5166737" y="1094976"/>
              <a:ext cx="21405" cy="25202"/>
            </a:xfrm>
            <a:custGeom>
              <a:avLst/>
              <a:gdLst/>
              <a:ahLst/>
              <a:cxnLst/>
              <a:rect l="l" t="t" r="r" b="b"/>
              <a:pathLst>
                <a:path w="344" h="405" extrusionOk="0">
                  <a:moveTo>
                    <a:pt x="0" y="0"/>
                  </a:moveTo>
                  <a:lnTo>
                    <a:pt x="132" y="182"/>
                  </a:lnTo>
                  <a:lnTo>
                    <a:pt x="61" y="384"/>
                  </a:lnTo>
                  <a:lnTo>
                    <a:pt x="61" y="384"/>
                  </a:lnTo>
                  <a:lnTo>
                    <a:pt x="263" y="333"/>
                  </a:lnTo>
                  <a:lnTo>
                    <a:pt x="344" y="405"/>
                  </a:lnTo>
                  <a:cubicBezTo>
                    <a:pt x="294" y="253"/>
                    <a:pt x="253" y="122"/>
                    <a:pt x="222" y="10"/>
                  </a:cubicBezTo>
                  <a:lnTo>
                    <a:pt x="213" y="20"/>
                  </a:lnTo>
                  <a:lnTo>
                    <a:pt x="0" y="0"/>
                  </a:lnTo>
                  <a:close/>
                </a:path>
              </a:pathLst>
            </a:custGeom>
            <a:solidFill>
              <a:srgbClr val="F7F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3" name="Google Shape;1602;p54">
              <a:extLst>
                <a:ext uri="{FF2B5EF4-FFF2-40B4-BE49-F238E27FC236}">
                  <a16:creationId xmlns:a16="http://schemas.microsoft.com/office/drawing/2014/main" id="{A03DAD92-9B2A-36A8-AA5C-74B8B119FF87}"/>
                </a:ext>
              </a:extLst>
            </p:cNvPr>
            <p:cNvSpPr/>
            <p:nvPr/>
          </p:nvSpPr>
          <p:spPr>
            <a:xfrm>
              <a:off x="4308597" y="1285577"/>
              <a:ext cx="12694" cy="13254"/>
            </a:xfrm>
            <a:custGeom>
              <a:avLst/>
              <a:gdLst/>
              <a:ahLst/>
              <a:cxnLst/>
              <a:rect l="l" t="t" r="r" b="b"/>
              <a:pathLst>
                <a:path w="204" h="213" extrusionOk="0">
                  <a:moveTo>
                    <a:pt x="1" y="0"/>
                  </a:moveTo>
                  <a:lnTo>
                    <a:pt x="21" y="213"/>
                  </a:lnTo>
                  <a:cubicBezTo>
                    <a:pt x="72" y="202"/>
                    <a:pt x="142" y="173"/>
                    <a:pt x="203" y="152"/>
                  </a:cubicBezTo>
                  <a:lnTo>
                    <a:pt x="1" y="0"/>
                  </a:lnTo>
                  <a:close/>
                </a:path>
              </a:pathLst>
            </a:custGeom>
            <a:solidFill>
              <a:srgbClr val="FFF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4" name="Google Shape;1603;p54">
              <a:extLst>
                <a:ext uri="{FF2B5EF4-FFF2-40B4-BE49-F238E27FC236}">
                  <a16:creationId xmlns:a16="http://schemas.microsoft.com/office/drawing/2014/main" id="{98D223DD-BCA3-837F-4474-453064B4523F}"/>
                </a:ext>
              </a:extLst>
            </p:cNvPr>
            <p:cNvSpPr/>
            <p:nvPr/>
          </p:nvSpPr>
          <p:spPr>
            <a:xfrm>
              <a:off x="4584812" y="909975"/>
              <a:ext cx="79337" cy="61730"/>
            </a:xfrm>
            <a:custGeom>
              <a:avLst/>
              <a:gdLst/>
              <a:ahLst/>
              <a:cxnLst/>
              <a:rect l="l" t="t" r="r" b="b"/>
              <a:pathLst>
                <a:path w="1275" h="992" extrusionOk="0">
                  <a:moveTo>
                    <a:pt x="1264" y="1"/>
                  </a:moveTo>
                  <a:cubicBezTo>
                    <a:pt x="839" y="163"/>
                    <a:pt x="415" y="354"/>
                    <a:pt x="1" y="536"/>
                  </a:cubicBezTo>
                  <a:cubicBezTo>
                    <a:pt x="334" y="709"/>
                    <a:pt x="627" y="951"/>
                    <a:pt x="961" y="992"/>
                  </a:cubicBezTo>
                  <a:cubicBezTo>
                    <a:pt x="1052" y="688"/>
                    <a:pt x="1274" y="334"/>
                    <a:pt x="1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5" name="Google Shape;1604;p54">
              <a:extLst>
                <a:ext uri="{FF2B5EF4-FFF2-40B4-BE49-F238E27FC236}">
                  <a16:creationId xmlns:a16="http://schemas.microsoft.com/office/drawing/2014/main" id="{8BB3D3D8-F89E-6C3C-21B6-A14C68099C6F}"/>
                </a:ext>
              </a:extLst>
            </p:cNvPr>
            <p:cNvSpPr/>
            <p:nvPr/>
          </p:nvSpPr>
          <p:spPr>
            <a:xfrm>
              <a:off x="4250728" y="1285577"/>
              <a:ext cx="153571" cy="384504"/>
            </a:xfrm>
            <a:custGeom>
              <a:avLst/>
              <a:gdLst/>
              <a:ahLst/>
              <a:cxnLst/>
              <a:rect l="l" t="t" r="r" b="b"/>
              <a:pathLst>
                <a:path w="2468" h="6179" extrusionOk="0">
                  <a:moveTo>
                    <a:pt x="567" y="0"/>
                  </a:moveTo>
                  <a:cubicBezTo>
                    <a:pt x="203" y="860"/>
                    <a:pt x="122" y="1972"/>
                    <a:pt x="153" y="2892"/>
                  </a:cubicBezTo>
                  <a:cubicBezTo>
                    <a:pt x="183" y="3772"/>
                    <a:pt x="1" y="5035"/>
                    <a:pt x="517" y="5834"/>
                  </a:cubicBezTo>
                  <a:cubicBezTo>
                    <a:pt x="676" y="6080"/>
                    <a:pt x="841" y="6179"/>
                    <a:pt x="1003" y="6179"/>
                  </a:cubicBezTo>
                  <a:cubicBezTo>
                    <a:pt x="1521" y="6179"/>
                    <a:pt x="2003" y="5171"/>
                    <a:pt x="2134" y="4732"/>
                  </a:cubicBezTo>
                  <a:cubicBezTo>
                    <a:pt x="2468" y="3660"/>
                    <a:pt x="2387" y="2609"/>
                    <a:pt x="1912" y="1608"/>
                  </a:cubicBezTo>
                  <a:cubicBezTo>
                    <a:pt x="1669" y="1092"/>
                    <a:pt x="1173" y="294"/>
                    <a:pt x="567" y="0"/>
                  </a:cubicBezTo>
                  <a:close/>
                </a:path>
              </a:pathLst>
            </a:custGeom>
            <a:solidFill>
              <a:schemeClr val="accent2">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6" name="Google Shape;1605;p54">
              <a:extLst>
                <a:ext uri="{FF2B5EF4-FFF2-40B4-BE49-F238E27FC236}">
                  <a16:creationId xmlns:a16="http://schemas.microsoft.com/office/drawing/2014/main" id="{F01785C2-66F6-F39A-C763-949A0FA856A8}"/>
                </a:ext>
              </a:extLst>
            </p:cNvPr>
            <p:cNvSpPr/>
            <p:nvPr/>
          </p:nvSpPr>
          <p:spPr>
            <a:xfrm>
              <a:off x="5123304" y="921301"/>
              <a:ext cx="286048" cy="295083"/>
            </a:xfrm>
            <a:custGeom>
              <a:avLst/>
              <a:gdLst/>
              <a:ahLst/>
              <a:cxnLst/>
              <a:rect l="l" t="t" r="r" b="b"/>
              <a:pathLst>
                <a:path w="4597" h="4742" extrusionOk="0">
                  <a:moveTo>
                    <a:pt x="193" y="1"/>
                  </a:moveTo>
                  <a:lnTo>
                    <a:pt x="193" y="1"/>
                  </a:lnTo>
                  <a:cubicBezTo>
                    <a:pt x="1" y="637"/>
                    <a:pt x="233" y="1547"/>
                    <a:pt x="446" y="2084"/>
                  </a:cubicBezTo>
                  <a:cubicBezTo>
                    <a:pt x="840" y="3115"/>
                    <a:pt x="1547" y="3893"/>
                    <a:pt x="2549" y="4398"/>
                  </a:cubicBezTo>
                  <a:cubicBezTo>
                    <a:pt x="2824" y="4539"/>
                    <a:pt x="3398" y="4742"/>
                    <a:pt x="3851" y="4742"/>
                  </a:cubicBezTo>
                  <a:cubicBezTo>
                    <a:pt x="4277" y="4742"/>
                    <a:pt x="4596" y="4563"/>
                    <a:pt x="4459" y="3984"/>
                  </a:cubicBezTo>
                  <a:cubicBezTo>
                    <a:pt x="4237" y="3064"/>
                    <a:pt x="3196" y="2326"/>
                    <a:pt x="2579" y="1689"/>
                  </a:cubicBezTo>
                  <a:cubicBezTo>
                    <a:pt x="1931" y="1032"/>
                    <a:pt x="1073" y="324"/>
                    <a:pt x="193" y="1"/>
                  </a:cubicBezTo>
                  <a:close/>
                </a:path>
              </a:pathLst>
            </a:custGeom>
            <a:solidFill>
              <a:schemeClr val="accent2">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7" name="Google Shape;1606;p54">
              <a:extLst>
                <a:ext uri="{FF2B5EF4-FFF2-40B4-BE49-F238E27FC236}">
                  <a16:creationId xmlns:a16="http://schemas.microsoft.com/office/drawing/2014/main" id="{8E974404-0521-3800-220A-9F65456147D6}"/>
                </a:ext>
              </a:extLst>
            </p:cNvPr>
            <p:cNvSpPr/>
            <p:nvPr/>
          </p:nvSpPr>
          <p:spPr>
            <a:xfrm>
              <a:off x="4387262" y="990540"/>
              <a:ext cx="105160" cy="91972"/>
            </a:xfrm>
            <a:custGeom>
              <a:avLst/>
              <a:gdLst/>
              <a:ahLst/>
              <a:cxnLst/>
              <a:rect l="l" t="t" r="r" b="b"/>
              <a:pathLst>
                <a:path w="1690" h="1478" extrusionOk="0">
                  <a:moveTo>
                    <a:pt x="850" y="1"/>
                  </a:moveTo>
                  <a:cubicBezTo>
                    <a:pt x="748" y="1"/>
                    <a:pt x="647" y="21"/>
                    <a:pt x="557" y="62"/>
                  </a:cubicBezTo>
                  <a:cubicBezTo>
                    <a:pt x="182" y="223"/>
                    <a:pt x="0" y="659"/>
                    <a:pt x="162" y="1032"/>
                  </a:cubicBezTo>
                  <a:cubicBezTo>
                    <a:pt x="283" y="1306"/>
                    <a:pt x="557" y="1477"/>
                    <a:pt x="850" y="1477"/>
                  </a:cubicBezTo>
                  <a:cubicBezTo>
                    <a:pt x="941" y="1477"/>
                    <a:pt x="1042" y="1457"/>
                    <a:pt x="1133" y="1416"/>
                  </a:cubicBezTo>
                  <a:cubicBezTo>
                    <a:pt x="1517" y="1255"/>
                    <a:pt x="1689" y="820"/>
                    <a:pt x="1527" y="446"/>
                  </a:cubicBezTo>
                  <a:cubicBezTo>
                    <a:pt x="1406" y="163"/>
                    <a:pt x="1133"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grpSp>
          <p:nvGrpSpPr>
            <p:cNvPr id="18" name="Google Shape;1607;p54">
              <a:extLst>
                <a:ext uri="{FF2B5EF4-FFF2-40B4-BE49-F238E27FC236}">
                  <a16:creationId xmlns:a16="http://schemas.microsoft.com/office/drawing/2014/main" id="{BA6A0D96-9037-D2D1-AD2A-EF39A8C87C66}"/>
                </a:ext>
              </a:extLst>
            </p:cNvPr>
            <p:cNvGrpSpPr/>
            <p:nvPr/>
          </p:nvGrpSpPr>
          <p:grpSpPr>
            <a:xfrm rot="-919256">
              <a:off x="4783327" y="1009526"/>
              <a:ext cx="394988" cy="612894"/>
              <a:chOff x="1514314" y="1637035"/>
              <a:chExt cx="338082" cy="524594"/>
            </a:xfrm>
          </p:grpSpPr>
          <p:sp>
            <p:nvSpPr>
              <p:cNvPr id="19" name="Google Shape;1608;p54">
                <a:extLst>
                  <a:ext uri="{FF2B5EF4-FFF2-40B4-BE49-F238E27FC236}">
                    <a16:creationId xmlns:a16="http://schemas.microsoft.com/office/drawing/2014/main" id="{C720BD30-1392-DC87-3612-71EBEBDD2D11}"/>
                  </a:ext>
                </a:extLst>
              </p:cNvPr>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0" name="Google Shape;1609;p54">
                <a:extLst>
                  <a:ext uri="{FF2B5EF4-FFF2-40B4-BE49-F238E27FC236}">
                    <a16:creationId xmlns:a16="http://schemas.microsoft.com/office/drawing/2014/main" id="{455FACD4-5923-0EF7-7E68-20339BC4D8D8}"/>
                  </a:ext>
                </a:extLst>
              </p:cNvPr>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1" name="Google Shape;1610;p54">
                <a:extLst>
                  <a:ext uri="{FF2B5EF4-FFF2-40B4-BE49-F238E27FC236}">
                    <a16:creationId xmlns:a16="http://schemas.microsoft.com/office/drawing/2014/main" id="{0228D0BA-A91D-BC15-484A-076187565800}"/>
                  </a:ext>
                </a:extLst>
              </p:cNvPr>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2" name="Google Shape;1611;p54">
                <a:extLst>
                  <a:ext uri="{FF2B5EF4-FFF2-40B4-BE49-F238E27FC236}">
                    <a16:creationId xmlns:a16="http://schemas.microsoft.com/office/drawing/2014/main" id="{49495A95-5409-6BBF-222F-0A1F77CD378F}"/>
                  </a:ext>
                </a:extLst>
              </p:cNvPr>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3" name="Google Shape;1612;p54">
                <a:extLst>
                  <a:ext uri="{FF2B5EF4-FFF2-40B4-BE49-F238E27FC236}">
                    <a16:creationId xmlns:a16="http://schemas.microsoft.com/office/drawing/2014/main" id="{C640140A-7898-64BD-580D-A6581B73844F}"/>
                  </a:ext>
                </a:extLst>
              </p:cNvPr>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4" name="Google Shape;1613;p54">
                <a:extLst>
                  <a:ext uri="{FF2B5EF4-FFF2-40B4-BE49-F238E27FC236}">
                    <a16:creationId xmlns:a16="http://schemas.microsoft.com/office/drawing/2014/main" id="{EC6D89AB-31BD-FDAE-B063-EECA06C539B1}"/>
                  </a:ext>
                </a:extLst>
              </p:cNvPr>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grpSp>
      </p:grpSp>
      <p:sp>
        <p:nvSpPr>
          <p:cNvPr id="25" name="投影片編號版面配置區 24"/>
          <p:cNvSpPr>
            <a:spLocks noGrp="1"/>
          </p:cNvSpPr>
          <p:nvPr>
            <p:ph type="sldNum" sz="quarter" idx="4"/>
          </p:nvPr>
        </p:nvSpPr>
        <p:spPr/>
        <p:txBody>
          <a:bodyPr/>
          <a:lstStyle/>
          <a:p>
            <a:fld id="{92A3BBB8-EBE5-4A2B-AB70-89540E1C96C3}" type="slidenum">
              <a:rPr lang="ko-KR" altLang="en-US" smtClean="0"/>
              <a:pPr/>
              <a:t>19</a:t>
            </a:fld>
            <a:endParaRPr lang="ko-KR" altLang="en-US" dirty="0"/>
          </a:p>
        </p:txBody>
      </p:sp>
    </p:spTree>
    <p:extLst>
      <p:ext uri="{BB962C8B-B14F-4D97-AF65-F5344CB8AC3E}">
        <p14:creationId xmlns:p14="http://schemas.microsoft.com/office/powerpoint/2010/main" val="376397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2" name="Google Shape;602;p32"/>
          <p:cNvSpPr/>
          <p:nvPr/>
        </p:nvSpPr>
        <p:spPr>
          <a:xfrm flipH="1">
            <a:off x="502205" y="249208"/>
            <a:ext cx="3025153" cy="974835"/>
          </a:xfrm>
          <a:prstGeom prst="roundRect">
            <a:avLst>
              <a:gd name="adj" fmla="val 20155"/>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9" name="Google Shape;629;p32"/>
          <p:cNvSpPr txBox="1">
            <a:spLocks noGrp="1"/>
          </p:cNvSpPr>
          <p:nvPr>
            <p:ph type="title"/>
          </p:nvPr>
        </p:nvSpPr>
        <p:spPr>
          <a:xfrm>
            <a:off x="582176" y="359239"/>
            <a:ext cx="2865210" cy="763600"/>
          </a:xfrm>
          <a:prstGeom prst="rect">
            <a:avLst/>
          </a:prstGeom>
        </p:spPr>
        <p:txBody>
          <a:bodyPr spcFirstLastPara="1" wrap="square" lIns="121900" tIns="121900" rIns="121900" bIns="121900" anchor="ctr" anchorCtr="0">
            <a:noAutofit/>
          </a:bodyPr>
          <a:lstStyle/>
          <a:p>
            <a:r>
              <a:rPr lang="zh-TW" altLang="en-US" dirty="0">
                <a:solidFill>
                  <a:schemeClr val="tx1">
                    <a:lumMod val="75000"/>
                  </a:schemeClr>
                </a:solidFill>
                <a:latin typeface="標楷體" panose="03000509000000000000" pitchFamily="65" charset="-120"/>
                <a:ea typeface="標楷體" panose="03000509000000000000" pitchFamily="65" charset="-120"/>
              </a:rPr>
              <a:t>說明會流程</a:t>
            </a:r>
            <a:endParaRPr dirty="0">
              <a:solidFill>
                <a:schemeClr val="tx1">
                  <a:lumMod val="75000"/>
                </a:schemeClr>
              </a:solidFill>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4"/>
          </p:nvPr>
        </p:nvSpPr>
        <p:spPr/>
        <p:txBody>
          <a:bodyPr/>
          <a:lstStyle/>
          <a:p>
            <a:fld id="{92A3BBB8-EBE5-4A2B-AB70-89540E1C96C3}" type="slidenum">
              <a:rPr lang="ko-KR" altLang="en-US" smtClean="0"/>
              <a:pPr/>
              <a:t>2</a:t>
            </a:fld>
            <a:endParaRPr lang="ko-KR" altLang="en-US" dirty="0"/>
          </a:p>
        </p:txBody>
      </p:sp>
      <p:graphicFrame>
        <p:nvGraphicFramePr>
          <p:cNvPr id="4" name="表格 3"/>
          <p:cNvGraphicFramePr>
            <a:graphicFrameLocks noGrp="1"/>
          </p:cNvGraphicFramePr>
          <p:nvPr>
            <p:extLst>
              <p:ext uri="{D42A27DB-BD31-4B8C-83A1-F6EECF244321}">
                <p14:modId xmlns:p14="http://schemas.microsoft.com/office/powerpoint/2010/main" val="3768970913"/>
              </p:ext>
            </p:extLst>
          </p:nvPr>
        </p:nvGraphicFramePr>
        <p:xfrm>
          <a:off x="544611" y="1334074"/>
          <a:ext cx="11146483" cy="4886325"/>
        </p:xfrm>
        <a:graphic>
          <a:graphicData uri="http://schemas.openxmlformats.org/drawingml/2006/table">
            <a:tbl>
              <a:tblPr firstRow="1" firstCol="1" bandRow="1">
                <a:tableStyleId>{0E3FDE45-AF77-4B5C-9715-49D594BDF05E}</a:tableStyleId>
              </a:tblPr>
              <a:tblGrid>
                <a:gridCol w="2576081">
                  <a:extLst>
                    <a:ext uri="{9D8B030D-6E8A-4147-A177-3AD203B41FA5}">
                      <a16:colId xmlns:a16="http://schemas.microsoft.com/office/drawing/2014/main" val="574544824"/>
                    </a:ext>
                  </a:extLst>
                </a:gridCol>
                <a:gridCol w="3845258">
                  <a:extLst>
                    <a:ext uri="{9D8B030D-6E8A-4147-A177-3AD203B41FA5}">
                      <a16:colId xmlns:a16="http://schemas.microsoft.com/office/drawing/2014/main" val="1393701006"/>
                    </a:ext>
                  </a:extLst>
                </a:gridCol>
                <a:gridCol w="4725144">
                  <a:extLst>
                    <a:ext uri="{9D8B030D-6E8A-4147-A177-3AD203B41FA5}">
                      <a16:colId xmlns:a16="http://schemas.microsoft.com/office/drawing/2014/main" val="3176170612"/>
                    </a:ext>
                  </a:extLst>
                </a:gridCol>
              </a:tblGrid>
              <a:tr h="0">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時間</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研習內容</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主持人</a:t>
                      </a:r>
                      <a:r>
                        <a:rPr lang="en-US" sz="20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kern="0" dirty="0">
                          <a:effectLst/>
                          <a:latin typeface="Times New Roman" panose="02020603050405020304" pitchFamily="18" charset="0"/>
                          <a:ea typeface="標楷體" panose="03000509000000000000" pitchFamily="65" charset="-120"/>
                          <a:cs typeface="Times New Roman" panose="02020603050405020304" pitchFamily="18" charset="0"/>
                        </a:rPr>
                        <a:t>主講人</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83720369"/>
                  </a:ext>
                </a:extLst>
              </a:tr>
              <a:tr h="31432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00</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報到</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extLst>
                  <a:ext uri="{0D108BD9-81ED-4DB2-BD59-A6C34878D82A}">
                    <a16:rowId xmlns:a16="http://schemas.microsoft.com/office/drawing/2014/main" val="677350332"/>
                  </a:ext>
                </a:extLst>
              </a:tr>
              <a:tr h="271145">
                <a:tc>
                  <a:txBody>
                    <a:bodyPr/>
                    <a:lstStyle/>
                    <a:p>
                      <a:pPr algn="ctr">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開幕致詞</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教育部國民及</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學前教育署</a:t>
                      </a:r>
                      <a:r>
                        <a:rPr lang="zh-TW" altLang="en-US" sz="2000" kern="100">
                          <a:effectLst/>
                          <a:latin typeface="Times New Roman" panose="02020603050405020304" pitchFamily="18" charset="0"/>
                          <a:ea typeface="標楷體" panose="03000509000000000000" pitchFamily="65" charset="-120"/>
                          <a:cs typeface="Times New Roman" panose="02020603050405020304" pitchFamily="18" charset="0"/>
                        </a:rPr>
                        <a:t>李菁菁專委</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國立中山大學莊雪華主任</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20968306"/>
                  </a:ext>
                </a:extLst>
              </a:tr>
              <a:tr h="107950">
                <a:tc>
                  <a:txBody>
                    <a:bodyPr/>
                    <a:lstStyle/>
                    <a:p>
                      <a:pPr algn="ctr">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全體合影</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extLst>
                  <a:ext uri="{0D108BD9-81ED-4DB2-BD59-A6C34878D82A}">
                    <a16:rowId xmlns:a16="http://schemas.microsoft.com/office/drawing/2014/main" val="1911490442"/>
                  </a:ext>
                </a:extLst>
              </a:tr>
              <a:tr h="107950">
                <a:tc>
                  <a:txBody>
                    <a:bodyPr/>
                    <a:lstStyle/>
                    <a:p>
                      <a:pPr algn="ctr">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30</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學年度國際教育中心</a:t>
                      </a: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總體工作計畫書申請說明</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國立中山大學團隊</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6441969"/>
                  </a:ext>
                </a:extLst>
              </a:tr>
              <a:tr h="130175">
                <a:tc>
                  <a:txBody>
                    <a:bodyPr/>
                    <a:lstStyle/>
                    <a:p>
                      <a:pPr algn="ctr">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線上填報系統操作說明</a:t>
                      </a:r>
                    </a:p>
                    <a:p>
                      <a:pPr algn="ctr">
                        <a:spcAft>
                          <a:spcPts val="0"/>
                        </a:spcAft>
                      </a:pPr>
                      <a:r>
                        <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TPSF</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宣導說明</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國立臺灣科技大學團隊</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95036938"/>
                  </a:ext>
                </a:extLst>
              </a:tr>
              <a:tr h="47625">
                <a:tc>
                  <a:txBody>
                    <a:bodyPr/>
                    <a:lstStyle/>
                    <a:p>
                      <a:pPr algn="ctr">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休息 </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extLst>
                  <a:ext uri="{0D108BD9-81ED-4DB2-BD59-A6C34878D82A}">
                    <a16:rowId xmlns:a16="http://schemas.microsoft.com/office/drawing/2014/main" val="2888519855"/>
                  </a:ext>
                </a:extLst>
              </a:tr>
              <a:tr h="0">
                <a:tc>
                  <a:txBody>
                    <a:bodyPr/>
                    <a:lstStyle/>
                    <a:p>
                      <a:pPr algn="ctr">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05</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綜合座談</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教育部國民及學前教育署</a:t>
                      </a: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國立中山大學團隊</a:t>
                      </a: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國立中正大學團隊</a:t>
                      </a: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國立</a:t>
                      </a:r>
                      <a:r>
                        <a:rPr lang="zh-TW" alt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家齊</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高級</a:t>
                      </a:r>
                      <a:r>
                        <a:rPr lang="zh-TW" alt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中等</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學校團隊</a:t>
                      </a: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國立臺灣科技大學團隊</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07164183"/>
                  </a:ext>
                </a:extLst>
              </a:tr>
              <a:tr h="0">
                <a:tc>
                  <a:txBody>
                    <a:bodyPr/>
                    <a:lstStyle/>
                    <a:p>
                      <a:pPr algn="ctr">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賦歸</a:t>
                      </a:r>
                    </a:p>
                  </a:txBody>
                  <a:tcPr marL="68580" marR="68580" marT="0" marB="0" anchor="ctr">
                    <a:lnL w="12700" cap="flat" cmpd="sng" algn="ctr">
                      <a:solidFill>
                        <a:srgbClr val="F8BE9E"/>
                      </a:solidFill>
                      <a:prstDash val="solid"/>
                      <a:round/>
                      <a:headEnd type="none" w="med" len="med"/>
                      <a:tailEnd type="none" w="med" len="med"/>
                    </a:lnL>
                    <a:lnR w="12700" cap="flat" cmpd="sng" algn="ctr">
                      <a:solidFill>
                        <a:srgbClr val="F8BE9E"/>
                      </a:solidFill>
                      <a:prstDash val="solid"/>
                      <a:round/>
                      <a:headEnd type="none" w="med" len="med"/>
                      <a:tailEnd type="none" w="med" len="med"/>
                    </a:lnR>
                    <a:lnT w="12700" cap="flat" cmpd="sng" algn="ctr">
                      <a:solidFill>
                        <a:srgbClr val="F8BE9E"/>
                      </a:solidFill>
                      <a:prstDash val="solid"/>
                      <a:round/>
                      <a:headEnd type="none" w="med" len="med"/>
                      <a:tailEnd type="none" w="med" len="med"/>
                    </a:lnT>
                    <a:lnB w="12700" cap="flat" cmpd="sng" algn="ctr">
                      <a:solidFill>
                        <a:srgbClr val="F8BE9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zh-TW" altLang="en-US"/>
                    </a:p>
                  </a:txBody>
                  <a:tcPr/>
                </a:tc>
                <a:extLst>
                  <a:ext uri="{0D108BD9-81ED-4DB2-BD59-A6C34878D82A}">
                    <a16:rowId xmlns:a16="http://schemas.microsoft.com/office/drawing/2014/main" val="3007666119"/>
                  </a:ext>
                </a:extLst>
              </a:tr>
            </a:tbl>
          </a:graphicData>
        </a:graphic>
      </p:graphicFrame>
      <p:grpSp>
        <p:nvGrpSpPr>
          <p:cNvPr id="606" name="Google Shape;606;p32"/>
          <p:cNvGrpSpPr/>
          <p:nvPr/>
        </p:nvGrpSpPr>
        <p:grpSpPr>
          <a:xfrm>
            <a:off x="10588301" y="0"/>
            <a:ext cx="1726837" cy="1966204"/>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3647261" cy="907577"/>
            <a:chOff x="-207607" y="1619109"/>
            <a:chExt cx="3647261" cy="907577"/>
          </a:xfrm>
          <a:solidFill>
            <a:srgbClr val="DAE3F3"/>
          </a:solidFill>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grp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83" y="1747385"/>
              <a:ext cx="2031325" cy="646331"/>
            </a:xfrm>
            <a:prstGeom prst="rect">
              <a:avLst/>
            </a:prstGeom>
            <a:grp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基本資料</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grpSp>
        <p:nvGrpSpPr>
          <p:cNvPr id="8" name="群組 7">
            <a:extLst>
              <a:ext uri="{FF2B5EF4-FFF2-40B4-BE49-F238E27FC236}">
                <a16:creationId xmlns:a16="http://schemas.microsoft.com/office/drawing/2014/main" id="{CCE067B5-B5DC-5C36-D3A1-4C94AE5978D4}"/>
              </a:ext>
            </a:extLst>
          </p:cNvPr>
          <p:cNvGrpSpPr/>
          <p:nvPr/>
        </p:nvGrpSpPr>
        <p:grpSpPr>
          <a:xfrm>
            <a:off x="542435" y="1754644"/>
            <a:ext cx="4357713" cy="1723468"/>
            <a:chOff x="311489" y="968105"/>
            <a:chExt cx="4357713" cy="1723468"/>
          </a:xfrm>
        </p:grpSpPr>
        <p:sp>
          <p:nvSpPr>
            <p:cNvPr id="9" name="Rectangle 32">
              <a:extLst>
                <a:ext uri="{FF2B5EF4-FFF2-40B4-BE49-F238E27FC236}">
                  <a16:creationId xmlns:a16="http://schemas.microsoft.com/office/drawing/2014/main" id="{87157458-9C98-C4D2-5F94-38B1956EA574}"/>
                </a:ext>
              </a:extLst>
            </p:cNvPr>
            <p:cNvSpPr/>
            <p:nvPr/>
          </p:nvSpPr>
          <p:spPr>
            <a:xfrm>
              <a:off x="311489" y="1113472"/>
              <a:ext cx="232446" cy="232446"/>
            </a:xfrm>
            <a:prstGeom prst="rect">
              <a:avLst/>
            </a:prstGeom>
            <a:solidFill>
              <a:srgbClr val="00C0CB"/>
            </a:solidFill>
            <a:ln w="38100">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endParaRPr>
            </a:p>
          </p:txBody>
        </p:sp>
        <p:sp>
          <p:nvSpPr>
            <p:cNvPr id="10" name="Google Shape;97;p10">
              <a:extLst>
                <a:ext uri="{FF2B5EF4-FFF2-40B4-BE49-F238E27FC236}">
                  <a16:creationId xmlns:a16="http://schemas.microsoft.com/office/drawing/2014/main" id="{DC65A88D-E9D1-715C-D10F-4F1BC73B2666}"/>
                </a:ext>
              </a:extLst>
            </p:cNvPr>
            <p:cNvSpPr txBox="1"/>
            <p:nvPr/>
          </p:nvSpPr>
          <p:spPr>
            <a:xfrm>
              <a:off x="674610" y="1491285"/>
              <a:ext cx="3994591" cy="1200288"/>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400" b="1"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係指協同合作下列工作計畫項目之學校，由地方政府於該欄位填寫合作學校名稱。</a:t>
              </a:r>
            </a:p>
          </p:txBody>
        </p:sp>
        <p:sp>
          <p:nvSpPr>
            <p:cNvPr id="11" name="Google Shape;97;p10">
              <a:extLst>
                <a:ext uri="{FF2B5EF4-FFF2-40B4-BE49-F238E27FC236}">
                  <a16:creationId xmlns:a16="http://schemas.microsoft.com/office/drawing/2014/main" id="{A1D057AA-526A-EC2E-4251-7E0D8D5976B8}"/>
                </a:ext>
              </a:extLst>
            </p:cNvPr>
            <p:cNvSpPr txBox="1"/>
            <p:nvPr/>
          </p:nvSpPr>
          <p:spPr>
            <a:xfrm>
              <a:off x="674610" y="968105"/>
              <a:ext cx="3994592" cy="523180"/>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b="1" dirty="0">
                  <a:solidFill>
                    <a:srgbClr val="00C0CB"/>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夥伴學校欄</a:t>
              </a:r>
              <a:endParaRPr sz="1800" dirty="0">
                <a:solidFill>
                  <a:srgbClr val="00C0CB"/>
                </a:solidFill>
                <a:latin typeface="Times New Roman" panose="02020603050405020304" pitchFamily="18" charset="0"/>
              </a:endParaRPr>
            </a:p>
          </p:txBody>
        </p:sp>
      </p:grpSp>
      <p:grpSp>
        <p:nvGrpSpPr>
          <p:cNvPr id="12" name="群組 11">
            <a:extLst>
              <a:ext uri="{FF2B5EF4-FFF2-40B4-BE49-F238E27FC236}">
                <a16:creationId xmlns:a16="http://schemas.microsoft.com/office/drawing/2014/main" id="{9ED4A904-4D97-BAA4-512D-7C160E82912F}"/>
              </a:ext>
            </a:extLst>
          </p:cNvPr>
          <p:cNvGrpSpPr/>
          <p:nvPr/>
        </p:nvGrpSpPr>
        <p:grpSpPr>
          <a:xfrm>
            <a:off x="542434" y="3914645"/>
            <a:ext cx="4357713" cy="1723468"/>
            <a:chOff x="311489" y="3345237"/>
            <a:chExt cx="4357713" cy="1723468"/>
          </a:xfrm>
        </p:grpSpPr>
        <p:sp>
          <p:nvSpPr>
            <p:cNvPr id="13" name="Rectangle 32">
              <a:extLst>
                <a:ext uri="{FF2B5EF4-FFF2-40B4-BE49-F238E27FC236}">
                  <a16:creationId xmlns:a16="http://schemas.microsoft.com/office/drawing/2014/main" id="{551B961A-292D-FD4B-DD27-80C6173ADF8E}"/>
                </a:ext>
              </a:extLst>
            </p:cNvPr>
            <p:cNvSpPr/>
            <p:nvPr/>
          </p:nvSpPr>
          <p:spPr>
            <a:xfrm>
              <a:off x="311489" y="3490604"/>
              <a:ext cx="232446" cy="232446"/>
            </a:xfrm>
            <a:prstGeom prst="rect">
              <a:avLst/>
            </a:prstGeom>
            <a:solidFill>
              <a:srgbClr val="00C0CB"/>
            </a:solidFill>
            <a:ln w="38100">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endParaRPr>
            </a:p>
          </p:txBody>
        </p:sp>
        <p:sp>
          <p:nvSpPr>
            <p:cNvPr id="15" name="Google Shape;97;p10">
              <a:extLst>
                <a:ext uri="{FF2B5EF4-FFF2-40B4-BE49-F238E27FC236}">
                  <a16:creationId xmlns:a16="http://schemas.microsoft.com/office/drawing/2014/main" id="{56CE3785-B832-5F0B-6210-76A6FD15537C}"/>
                </a:ext>
              </a:extLst>
            </p:cNvPr>
            <p:cNvSpPr txBox="1"/>
            <p:nvPr/>
          </p:nvSpPr>
          <p:spPr>
            <a:xfrm>
              <a:off x="674610" y="3868417"/>
              <a:ext cx="3994591" cy="1200288"/>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400" b="1"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若有參與本計畫之協同合作學校，經費申請處須臚列清楚，以利辨識經費分配。</a:t>
              </a:r>
            </a:p>
          </p:txBody>
        </p:sp>
        <p:sp>
          <p:nvSpPr>
            <p:cNvPr id="16" name="Google Shape;97;p10">
              <a:extLst>
                <a:ext uri="{FF2B5EF4-FFF2-40B4-BE49-F238E27FC236}">
                  <a16:creationId xmlns:a16="http://schemas.microsoft.com/office/drawing/2014/main" id="{5E08E034-29A9-BB59-2C88-242754EECB0E}"/>
                </a:ext>
              </a:extLst>
            </p:cNvPr>
            <p:cNvSpPr txBox="1"/>
            <p:nvPr/>
          </p:nvSpPr>
          <p:spPr>
            <a:xfrm>
              <a:off x="674610" y="3345237"/>
              <a:ext cx="3994592" cy="523180"/>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b="1" dirty="0">
                  <a:solidFill>
                    <a:srgbClr val="00C0CB"/>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申請經費欄</a:t>
              </a:r>
              <a:endParaRPr sz="1800" dirty="0">
                <a:solidFill>
                  <a:srgbClr val="00C0CB"/>
                </a:solidFill>
                <a:latin typeface="Times New Roman" panose="02020603050405020304" pitchFamily="18" charset="0"/>
              </a:endParaRPr>
            </a:p>
          </p:txBody>
        </p:sp>
      </p:grpSp>
      <p:sp>
        <p:nvSpPr>
          <p:cNvPr id="14" name="投影片編號版面配置區 13"/>
          <p:cNvSpPr>
            <a:spLocks noGrp="1"/>
          </p:cNvSpPr>
          <p:nvPr>
            <p:ph type="sldNum" sz="quarter" idx="12"/>
          </p:nvPr>
        </p:nvSpPr>
        <p:spPr/>
        <p:txBody>
          <a:bodyPr/>
          <a:lstStyle/>
          <a:p>
            <a:fld id="{92A3BBB8-EBE5-4A2B-AB70-89540E1C96C3}" type="slidenum">
              <a:rPr lang="ko-KR" altLang="en-US"/>
              <a:pPr/>
              <a:t>20</a:t>
            </a:fld>
            <a:endParaRPr lang="ko-KR" altLang="en-US" dirty="0">
              <a:solidFill>
                <a:prstClr val="black">
                  <a:tint val="75000"/>
                </a:prstClr>
              </a:solidFill>
            </a:endParaRPr>
          </a:p>
        </p:txBody>
      </p:sp>
      <p:pic>
        <p:nvPicPr>
          <p:cNvPr id="18" name="圖片 1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887" y="485729"/>
            <a:ext cx="5441467" cy="5984765"/>
          </a:xfrm>
          <a:prstGeom prst="rect">
            <a:avLst/>
          </a:prstGeom>
        </p:spPr>
      </p:pic>
    </p:spTree>
    <p:extLst>
      <p:ext uri="{BB962C8B-B14F-4D97-AF65-F5344CB8AC3E}">
        <p14:creationId xmlns:p14="http://schemas.microsoft.com/office/powerpoint/2010/main" val="63207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pic>
        <p:nvPicPr>
          <p:cNvPr id="8" name="圖片 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25" y="1954937"/>
            <a:ext cx="11446645" cy="4283604"/>
          </a:xfrm>
          <a:prstGeom prst="rect">
            <a:avLst/>
          </a:prstGeom>
        </p:spPr>
      </p:pic>
      <p:grpSp>
        <p:nvGrpSpPr>
          <p:cNvPr id="40" name="群組 39">
            <a:extLst>
              <a:ext uri="{FF2B5EF4-FFF2-40B4-BE49-F238E27FC236}">
                <a16:creationId xmlns:a16="http://schemas.microsoft.com/office/drawing/2014/main" id="{8F9152DD-F28E-9553-D2CD-8217588610B3}"/>
              </a:ext>
            </a:extLst>
          </p:cNvPr>
          <p:cNvGrpSpPr/>
          <p:nvPr/>
        </p:nvGrpSpPr>
        <p:grpSpPr>
          <a:xfrm>
            <a:off x="782989" y="476220"/>
            <a:ext cx="4552565" cy="1105579"/>
            <a:chOff x="647175" y="1180033"/>
            <a:chExt cx="1355361" cy="621335"/>
          </a:xfrm>
          <a:solidFill>
            <a:srgbClr val="E06666"/>
          </a:solidFill>
        </p:grpSpPr>
        <p:sp>
          <p:nvSpPr>
            <p:cNvPr id="41" name="Google Shape;142;p13">
              <a:extLst>
                <a:ext uri="{FF2B5EF4-FFF2-40B4-BE49-F238E27FC236}">
                  <a16:creationId xmlns:a16="http://schemas.microsoft.com/office/drawing/2014/main" id="{522EF6EB-045C-26E0-A597-5E8E9DED6FA1}"/>
                </a:ext>
              </a:extLst>
            </p:cNvPr>
            <p:cNvSpPr/>
            <p:nvPr/>
          </p:nvSpPr>
          <p:spPr>
            <a:xfrm>
              <a:off x="647175" y="1183775"/>
              <a:ext cx="1355361" cy="617593"/>
            </a:xfrm>
            <a:prstGeom prst="rect">
              <a:avLst/>
            </a:prstGeom>
            <a:grp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42" name="Google Shape;143;p13">
              <a:extLst>
                <a:ext uri="{FF2B5EF4-FFF2-40B4-BE49-F238E27FC236}">
                  <a16:creationId xmlns:a16="http://schemas.microsoft.com/office/drawing/2014/main" id="{9FAE0F78-9588-9814-CD12-86B276595231}"/>
                </a:ext>
              </a:extLst>
            </p:cNvPr>
            <p:cNvSpPr txBox="1"/>
            <p:nvPr/>
          </p:nvSpPr>
          <p:spPr>
            <a:xfrm>
              <a:off x="733764" y="1180033"/>
              <a:ext cx="1230308" cy="428078"/>
            </a:xfrm>
            <a:prstGeom prst="rect">
              <a:avLst/>
            </a:prstGeom>
            <a:grpFill/>
            <a:ln>
              <a:solidFill>
                <a:srgbClr val="E06666"/>
              </a:solidFill>
            </a:ln>
          </p:spPr>
          <p:txBody>
            <a:bodyPr spcFirstLastPara="1" wrap="square" lIns="91425" tIns="45700" rIns="91425" bIns="45700" anchor="t" anchorCtr="0">
              <a:noAutofit/>
            </a:bodyPr>
            <a:lstStyle/>
            <a:p>
              <a:pPr algn="ctr">
                <a:lnSpc>
                  <a:spcPct val="115000"/>
                </a:lnSpc>
                <a:buClr>
                  <a:srgbClr val="000000"/>
                </a:buClr>
                <a:buFont typeface="Arial"/>
                <a:buNone/>
              </a:pPr>
              <a:r>
                <a:rPr lang="zh-TW" altLang="en-US" sz="2400"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sym typeface="Arial"/>
                </a:rPr>
                <a:t>如有夥伴學校，</a:t>
              </a:r>
              <a:endParaRPr lang="en-US" altLang="zh-TW" sz="2400"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algn="ctr">
                <a:lnSpc>
                  <a:spcPct val="115000"/>
                </a:lnSpc>
                <a:buClr>
                  <a:srgbClr val="000000"/>
                </a:buClr>
                <a:buFont typeface="Arial"/>
                <a:buNone/>
              </a:pPr>
              <a:r>
                <a:rPr lang="zh-TW" altLang="en-US" sz="2400"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sym typeface="Arial"/>
                </a:rPr>
                <a:t>經費申請處需填寫清楚。</a:t>
              </a:r>
              <a:endParaRPr sz="2400" b="1" kern="0" dirty="0">
                <a:solidFill>
                  <a:srgbClr val="FFFFFF"/>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21</a:t>
            </a:fld>
            <a:endParaRPr lang="ko-KR" altLang="en-US" dirty="0">
              <a:solidFill>
                <a:prstClr val="black">
                  <a:tint val="75000"/>
                </a:prstClr>
              </a:solidFill>
            </a:endParaRPr>
          </a:p>
        </p:txBody>
      </p:sp>
      <p:grpSp>
        <p:nvGrpSpPr>
          <p:cNvPr id="25" name="群組 24">
            <a:extLst>
              <a:ext uri="{FF2B5EF4-FFF2-40B4-BE49-F238E27FC236}">
                <a16:creationId xmlns:a16="http://schemas.microsoft.com/office/drawing/2014/main" id="{F31058FB-5673-D951-15C5-0FA5DD00CA87}"/>
              </a:ext>
            </a:extLst>
          </p:cNvPr>
          <p:cNvGrpSpPr/>
          <p:nvPr/>
        </p:nvGrpSpPr>
        <p:grpSpPr>
          <a:xfrm>
            <a:off x="9012468" y="2591683"/>
            <a:ext cx="2651875" cy="3293728"/>
            <a:chOff x="6709100" y="1687882"/>
            <a:chExt cx="2203616" cy="3209466"/>
          </a:xfrm>
        </p:grpSpPr>
        <p:sp>
          <p:nvSpPr>
            <p:cNvPr id="26" name="矩形 25">
              <a:extLst>
                <a:ext uri="{FF2B5EF4-FFF2-40B4-BE49-F238E27FC236}">
                  <a16:creationId xmlns:a16="http://schemas.microsoft.com/office/drawing/2014/main" id="{5D4F283C-0C28-B2F6-8132-7BCC5FBB1407}"/>
                </a:ext>
              </a:extLst>
            </p:cNvPr>
            <p:cNvSpPr/>
            <p:nvPr/>
          </p:nvSpPr>
          <p:spPr>
            <a:xfrm>
              <a:off x="6709100" y="1719618"/>
              <a:ext cx="2203616" cy="63378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TW" altLang="en-US" sz="1400" b="0" i="0" u="none" strike="noStrike" kern="0" cap="none" spc="0" normalizeH="0" baseline="0" noProof="0" dirty="0">
                <a:ln>
                  <a:noFill/>
                </a:ln>
                <a:solidFill>
                  <a:srgbClr val="FFFFFF"/>
                </a:solidFill>
                <a:effectLst/>
                <a:uLnTx/>
                <a:uFillTx/>
                <a:latin typeface="Times New Roman" panose="02020603050405020304" pitchFamily="18" charset="0"/>
                <a:ea typeface="新細明體" panose="02020500000000000000" pitchFamily="18" charset="-120"/>
                <a:cs typeface="+mn-cs"/>
                <a:sym typeface="Arial"/>
              </a:endParaRPr>
            </a:p>
          </p:txBody>
        </p:sp>
        <p:sp>
          <p:nvSpPr>
            <p:cNvPr id="28" name="Google Shape;143;p13">
              <a:extLst>
                <a:ext uri="{FF2B5EF4-FFF2-40B4-BE49-F238E27FC236}">
                  <a16:creationId xmlns:a16="http://schemas.microsoft.com/office/drawing/2014/main" id="{5E75F10B-0367-15AA-FF48-E4CE53EBE8DB}"/>
                </a:ext>
              </a:extLst>
            </p:cNvPr>
            <p:cNvSpPr txBox="1"/>
            <p:nvPr/>
          </p:nvSpPr>
          <p:spPr>
            <a:xfrm>
              <a:off x="6935246" y="1783762"/>
              <a:ext cx="1632007" cy="469357"/>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15000"/>
                </a:lnSpc>
                <a:spcBef>
                  <a:spcPts val="0"/>
                </a:spcBef>
                <a:spcAft>
                  <a:spcPts val="0"/>
                </a:spcAft>
                <a:buClr>
                  <a:srgbClr val="000000"/>
                </a:buClr>
                <a:buSzTx/>
                <a:buFont typeface="Arial"/>
                <a:buNone/>
                <a:tabLst/>
                <a:defRPr/>
              </a:pPr>
              <a:r>
                <a:rPr kumimoji="0" lang="zh-TW" altLang="en-US" sz="1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新北市立◯◯國中</a:t>
              </a:r>
              <a:endParaRPr kumimoji="0" lang="en-US" altLang="zh-TW" sz="1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eaLnBrk="1" fontAlgn="auto" latinLnBrk="0" hangingPunct="1">
                <a:lnSpc>
                  <a:spcPct val="115000"/>
                </a:lnSpc>
                <a:spcBef>
                  <a:spcPts val="0"/>
                </a:spcBef>
                <a:spcAft>
                  <a:spcPts val="0"/>
                </a:spcAft>
                <a:buClr>
                  <a:srgbClr val="000000"/>
                </a:buClr>
                <a:buSzTx/>
                <a:buFont typeface="Arial"/>
                <a:buNone/>
                <a:tabLst/>
                <a:defRPr/>
              </a:pPr>
              <a:r>
                <a:rPr kumimoji="0" lang="en-US" altLang="zh-TW" sz="14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rPr>
                <a:t>$10,000</a:t>
              </a:r>
              <a:endParaRPr kumimoji="0" sz="14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cxnSp>
          <p:nvCxnSpPr>
            <p:cNvPr id="29" name="直線接點 28">
              <a:extLst>
                <a:ext uri="{FF2B5EF4-FFF2-40B4-BE49-F238E27FC236}">
                  <a16:creationId xmlns:a16="http://schemas.microsoft.com/office/drawing/2014/main" id="{3D4022B1-D95D-124D-EE84-53B1940585EF}"/>
                </a:ext>
              </a:extLst>
            </p:cNvPr>
            <p:cNvCxnSpPr/>
            <p:nvPr/>
          </p:nvCxnSpPr>
          <p:spPr>
            <a:xfrm>
              <a:off x="6739153" y="2353397"/>
              <a:ext cx="2081115" cy="1"/>
            </a:xfrm>
            <a:prstGeom prst="line">
              <a:avLst/>
            </a:prstGeom>
            <a:noFill/>
            <a:ln w="19050" cap="flat" cmpd="sng" algn="ctr">
              <a:solidFill>
                <a:srgbClr val="FF0000"/>
              </a:solidFill>
              <a:prstDash val="dash"/>
              <a:round/>
              <a:headEnd type="none" w="med" len="med"/>
              <a:tailEnd type="none" w="med" len="med"/>
            </a:ln>
            <a:effectLst/>
          </p:spPr>
        </p:cxnSp>
        <p:cxnSp>
          <p:nvCxnSpPr>
            <p:cNvPr id="30" name="直線接點 29">
              <a:extLst>
                <a:ext uri="{FF2B5EF4-FFF2-40B4-BE49-F238E27FC236}">
                  <a16:creationId xmlns:a16="http://schemas.microsoft.com/office/drawing/2014/main" id="{725404DB-D2D3-F6DE-B493-5664F615C855}"/>
                </a:ext>
              </a:extLst>
            </p:cNvPr>
            <p:cNvCxnSpPr/>
            <p:nvPr/>
          </p:nvCxnSpPr>
          <p:spPr>
            <a:xfrm flipV="1">
              <a:off x="6724125" y="1687882"/>
              <a:ext cx="2" cy="665515"/>
            </a:xfrm>
            <a:prstGeom prst="line">
              <a:avLst/>
            </a:prstGeom>
            <a:noFill/>
            <a:ln w="19050" cap="flat" cmpd="sng" algn="ctr">
              <a:solidFill>
                <a:srgbClr val="FF0000"/>
              </a:solidFill>
              <a:prstDash val="dash"/>
              <a:round/>
              <a:headEnd type="none" w="med" len="med"/>
              <a:tailEnd type="none" w="med" len="med"/>
            </a:ln>
            <a:effectLst/>
          </p:spPr>
        </p:cxnSp>
        <p:sp>
          <p:nvSpPr>
            <p:cNvPr id="31" name="Google Shape;143;p13">
              <a:extLst>
                <a:ext uri="{FF2B5EF4-FFF2-40B4-BE49-F238E27FC236}">
                  <a16:creationId xmlns:a16="http://schemas.microsoft.com/office/drawing/2014/main" id="{DFBE10E3-32B1-1C92-D2B2-22F0286E6B85}"/>
                </a:ext>
              </a:extLst>
            </p:cNvPr>
            <p:cNvSpPr txBox="1"/>
            <p:nvPr/>
          </p:nvSpPr>
          <p:spPr>
            <a:xfrm>
              <a:off x="6963706" y="2521804"/>
              <a:ext cx="1632007" cy="469357"/>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15000"/>
                </a:lnSpc>
                <a:spcBef>
                  <a:spcPts val="0"/>
                </a:spcBef>
                <a:spcAft>
                  <a:spcPts val="0"/>
                </a:spcAft>
                <a:buClr>
                  <a:srgbClr val="000000"/>
                </a:buClr>
                <a:buSzTx/>
                <a:buFont typeface="Arial"/>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rPr>
                <a:t>$20,000</a:t>
              </a:r>
              <a:endParaRPr kumimoji="0" sz="1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sp>
          <p:nvSpPr>
            <p:cNvPr id="35" name="Google Shape;143;p13">
              <a:extLst>
                <a:ext uri="{FF2B5EF4-FFF2-40B4-BE49-F238E27FC236}">
                  <a16:creationId xmlns:a16="http://schemas.microsoft.com/office/drawing/2014/main" id="{1339EAF7-3C3D-ACDC-638F-5C608CB9C337}"/>
                </a:ext>
              </a:extLst>
            </p:cNvPr>
            <p:cNvSpPr txBox="1"/>
            <p:nvPr/>
          </p:nvSpPr>
          <p:spPr>
            <a:xfrm>
              <a:off x="6988461" y="3104334"/>
              <a:ext cx="1632007" cy="469357"/>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15000"/>
                </a:lnSpc>
                <a:spcBef>
                  <a:spcPts val="0"/>
                </a:spcBef>
                <a:spcAft>
                  <a:spcPts val="0"/>
                </a:spcAft>
                <a:buClr>
                  <a:srgbClr val="000000"/>
                </a:buClr>
                <a:buSzTx/>
                <a:buFont typeface="Arial"/>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rPr>
                <a:t>$5,000</a:t>
              </a:r>
              <a:endParaRPr kumimoji="0" sz="1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sp>
          <p:nvSpPr>
            <p:cNvPr id="36" name="Google Shape;143;p13">
              <a:extLst>
                <a:ext uri="{FF2B5EF4-FFF2-40B4-BE49-F238E27FC236}">
                  <a16:creationId xmlns:a16="http://schemas.microsoft.com/office/drawing/2014/main" id="{C77E49BC-B21C-5C3F-7AF1-07B00C3108F8}"/>
                </a:ext>
              </a:extLst>
            </p:cNvPr>
            <p:cNvSpPr txBox="1"/>
            <p:nvPr/>
          </p:nvSpPr>
          <p:spPr>
            <a:xfrm>
              <a:off x="6998776" y="3722252"/>
              <a:ext cx="1632007" cy="469357"/>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15000"/>
                </a:lnSpc>
                <a:spcBef>
                  <a:spcPts val="0"/>
                </a:spcBef>
                <a:spcAft>
                  <a:spcPts val="0"/>
                </a:spcAft>
                <a:buClr>
                  <a:srgbClr val="000000"/>
                </a:buClr>
                <a:buSzTx/>
                <a:buFont typeface="Arial"/>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rPr>
                <a:t>$5,000</a:t>
              </a:r>
            </a:p>
          </p:txBody>
        </p:sp>
        <p:sp>
          <p:nvSpPr>
            <p:cNvPr id="39" name="Google Shape;143;p13">
              <a:extLst>
                <a:ext uri="{FF2B5EF4-FFF2-40B4-BE49-F238E27FC236}">
                  <a16:creationId xmlns:a16="http://schemas.microsoft.com/office/drawing/2014/main" id="{EFA412D3-57BB-2A7A-8C7F-56F86246CA02}"/>
                </a:ext>
              </a:extLst>
            </p:cNvPr>
            <p:cNvSpPr txBox="1"/>
            <p:nvPr/>
          </p:nvSpPr>
          <p:spPr>
            <a:xfrm>
              <a:off x="7020177" y="4427991"/>
              <a:ext cx="1632007" cy="469357"/>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15000"/>
                </a:lnSpc>
                <a:spcBef>
                  <a:spcPts val="0"/>
                </a:spcBef>
                <a:spcAft>
                  <a:spcPts val="0"/>
                </a:spcAft>
                <a:buClr>
                  <a:srgbClr val="000000"/>
                </a:buClr>
                <a:buSzTx/>
                <a:buFont typeface="Arial"/>
                <a:buNone/>
                <a:tabLst/>
                <a:defRPr/>
              </a:pPr>
              <a:r>
                <a:rPr kumimoji="0" lang="en-US" altLang="zh-TW" sz="1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rPr>
                <a:t>$40,000</a:t>
              </a:r>
              <a:endParaRPr kumimoji="0" sz="14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grpSp>
    </p:spTree>
    <p:extLst>
      <p:ext uri="{BB962C8B-B14F-4D97-AF65-F5344CB8AC3E}">
        <p14:creationId xmlns:p14="http://schemas.microsoft.com/office/powerpoint/2010/main" val="412193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852868" y="428650"/>
            <a:ext cx="3647261" cy="763777"/>
            <a:chOff x="-207608" y="1619109"/>
            <a:chExt cx="3647261" cy="821612"/>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05217" y="206284"/>
              <a:ext cx="821612" cy="3647261"/>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150975" y="1656471"/>
              <a:ext cx="295465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計畫撰寫重點</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graphicFrame>
        <p:nvGraphicFramePr>
          <p:cNvPr id="5" name="Google Shape;1209;p47">
            <a:extLst>
              <a:ext uri="{FF2B5EF4-FFF2-40B4-BE49-F238E27FC236}">
                <a16:creationId xmlns:a16="http://schemas.microsoft.com/office/drawing/2014/main" id="{23BCC7B9-9A1D-1310-E503-09AA0CB1C212}"/>
              </a:ext>
            </a:extLst>
          </p:cNvPr>
          <p:cNvGraphicFramePr/>
          <p:nvPr>
            <p:extLst>
              <p:ext uri="{D42A27DB-BD31-4B8C-83A1-F6EECF244321}">
                <p14:modId xmlns:p14="http://schemas.microsoft.com/office/powerpoint/2010/main" val="4114378451"/>
              </p:ext>
            </p:extLst>
          </p:nvPr>
        </p:nvGraphicFramePr>
        <p:xfrm>
          <a:off x="366678" y="1365370"/>
          <a:ext cx="11501651" cy="5193797"/>
        </p:xfrm>
        <a:graphic>
          <a:graphicData uri="http://schemas.openxmlformats.org/drawingml/2006/table">
            <a:tbl>
              <a:tblPr>
                <a:noFill/>
              </a:tblPr>
              <a:tblGrid>
                <a:gridCol w="1387462">
                  <a:extLst>
                    <a:ext uri="{9D8B030D-6E8A-4147-A177-3AD203B41FA5}">
                      <a16:colId xmlns:a16="http://schemas.microsoft.com/office/drawing/2014/main" val="20000"/>
                    </a:ext>
                  </a:extLst>
                </a:gridCol>
                <a:gridCol w="10114189">
                  <a:extLst>
                    <a:ext uri="{9D8B030D-6E8A-4147-A177-3AD203B41FA5}">
                      <a16:colId xmlns:a16="http://schemas.microsoft.com/office/drawing/2014/main" val="20001"/>
                    </a:ext>
                  </a:extLst>
                </a:gridCol>
              </a:tblGrid>
              <a:tr h="463704">
                <a:tc>
                  <a:txBody>
                    <a:bodyPr/>
                    <a:lstStyle>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0" lvl="0" indent="0" algn="ctr" rtl="0">
                        <a:spcBef>
                          <a:spcPts val="0"/>
                        </a:spcBef>
                        <a:spcAft>
                          <a:spcPts val="100"/>
                        </a:spcAft>
                        <a:buNone/>
                      </a:pPr>
                      <a:r>
                        <a:rPr lang="zh-TW" altLang="en-US" sz="1800" b="1"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sym typeface="Fredoka One"/>
                        </a:rPr>
                        <a:t>主軸</a:t>
                      </a:r>
                      <a:endParaRPr lang="en-US" sz="1800" b="1"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sym typeface="Fredoka One"/>
                      </a:endParaRPr>
                    </a:p>
                  </a:txBody>
                  <a:tcPr marL="91425" marR="91425" marT="91425" marB="914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FE3FD"/>
                    </a:solidFill>
                  </a:tcPr>
                </a:tc>
                <a:tc>
                  <a:txBody>
                    <a:bodyPr/>
                    <a:lstStyle>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0" lvl="0" indent="0" algn="ctr" rtl="0">
                        <a:spcBef>
                          <a:spcPts val="0"/>
                        </a:spcBef>
                        <a:spcAft>
                          <a:spcPts val="100"/>
                        </a:spcAft>
                        <a:buNone/>
                      </a:pPr>
                      <a:r>
                        <a:rPr lang="zh-TW" altLang="en-US" sz="1800" b="1"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sym typeface="Fredoka One"/>
                        </a:rPr>
                        <a:t>重點說明</a:t>
                      </a:r>
                      <a:endParaRPr lang="en-US" sz="1800" b="1"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sym typeface="Fredoka One"/>
                      </a:endParaRPr>
                    </a:p>
                  </a:txBody>
                  <a:tcPr marL="91425" marR="91425" marT="91425" marB="914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FE3FD"/>
                    </a:solidFill>
                  </a:tcPr>
                </a:tc>
                <a:extLst>
                  <a:ext uri="{0D108BD9-81ED-4DB2-BD59-A6C34878D82A}">
                    <a16:rowId xmlns:a16="http://schemas.microsoft.com/office/drawing/2014/main" val="10000"/>
                  </a:ext>
                </a:extLst>
              </a:tr>
              <a:tr h="556482">
                <a:tc>
                  <a:txBody>
                    <a:bodyPr/>
                    <a:lstStyle/>
                    <a:p>
                      <a:pPr algn="ct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設置國際教育中心</a:t>
                      </a:r>
                    </a:p>
                  </a:txBody>
                  <a:tcPr marL="48383" marR="48383"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E5EB"/>
                    </a:solidFill>
                  </a:tcPr>
                </a:tc>
                <a:tc>
                  <a:txBody>
                    <a:bodyPr/>
                    <a:lstStyle/>
                    <a:p>
                      <a:pPr marL="342900" indent="-342900" algn="just">
                        <a:buFont typeface="+mj-lt"/>
                        <a:buAutoNum type="arabicPeriod"/>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國際教育中心成員應具備國際教育相關知能。</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buFont typeface="+mj-lt"/>
                        <a:buAutoNum type="arabicPeriod"/>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具體說明中心組織</a:t>
                      </a:r>
                      <a:r>
                        <a:rPr 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運作方式及年度辦理事項</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國際教育補助計畫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12963">
                <a:tc>
                  <a:txBody>
                    <a:bodyPr/>
                    <a:lstStyle/>
                    <a:p>
                      <a:pPr algn="ct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精進國際教育人才培力</a:t>
                      </a:r>
                    </a:p>
                  </a:txBody>
                  <a:tcPr marL="48383" marR="48383"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E5EB"/>
                    </a:solidFill>
                  </a:tcPr>
                </a:tc>
                <a:tc>
                  <a:txBody>
                    <a:bodyPr/>
                    <a:lstStyle/>
                    <a:p>
                      <a:pPr marL="342900" lvl="0" indent="-342900" algn="just">
                        <a:buFont typeface="+mj-lt"/>
                        <a:buAutoNum type="arabicPeriod"/>
                      </a:pPr>
                      <a:r>
                        <a:rPr lang="zh-TW"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至少辦理</a:t>
                      </a:r>
                      <a:r>
                        <a:rPr lang="en-US"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場國際教育教師培力課程</a:t>
                      </a:r>
                      <a:r>
                        <a:rPr lang="en-US"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共通課程</a:t>
                      </a:r>
                      <a:r>
                        <a:rPr lang="en-US"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分流課程</a:t>
                      </a:r>
                      <a:r>
                        <a:rPr lang="en-US"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u="none"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u="none" strike="noStrike"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buFont typeface="+mj-lt"/>
                        <a:buAutoNum type="arabicPeriod"/>
                      </a:pPr>
                      <a:r>
                        <a:rPr lang="zh-TW"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辦理</a:t>
                      </a:r>
                      <a:r>
                        <a:rPr lang="en-US"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場教師增能課程或工作坊。</a:t>
                      </a:r>
                      <a:endParaRPr lang="zh-TW" sz="1800" u="none" strike="noStrike"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buFont typeface="+mj-lt"/>
                        <a:buAutoNum type="arabicPeriod"/>
                      </a:pPr>
                      <a:r>
                        <a:rPr lang="zh-TW" sz="1800" u="none"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教師專業社群可跨校組成。</a:t>
                      </a:r>
                      <a:endParaRPr lang="zh-TW" sz="1800" u="none" strike="noStrike"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buFont typeface="+mj-lt"/>
                        <a:buAutoNum type="arabicPeriod"/>
                      </a:pPr>
                      <a:r>
                        <a:rPr lang="zh-TW" sz="1800" u="none"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繳交成果報告書時，請將規劃完成之增能課程</a:t>
                      </a:r>
                      <a:r>
                        <a:rPr lang="en-US" sz="1800" u="none"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u="none"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研習之</a:t>
                      </a:r>
                      <a:r>
                        <a:rPr lang="zh-TW" sz="1800" b="1" u="sng"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課程表</a:t>
                      </a:r>
                      <a:r>
                        <a:rPr lang="zh-TW" sz="1800" u="none" strike="noStrike"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提供本署。</a:t>
                      </a:r>
                      <a:endParaRPr lang="zh-TW" sz="1800" u="none" strike="noStrike"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34722">
                <a:tc>
                  <a:txBody>
                    <a:bodyPr/>
                    <a:lstStyle/>
                    <a:p>
                      <a:pPr algn="ct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推展國際教育課程</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383" marR="48383"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E5EB"/>
                    </a:solidFill>
                  </a:tcPr>
                </a:tc>
                <a:tc>
                  <a:txBody>
                    <a:bodyPr/>
                    <a:lstStyle/>
                    <a:p>
                      <a:pPr marL="342900" lvl="0" indent="-342900" algn="just">
                        <a:buClr>
                          <a:srgbClr val="000000"/>
                        </a:buClr>
                        <a:buFont typeface="+mj-lt"/>
                        <a:buAutoNum type="arabicPeriod"/>
                      </a:pP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提供學校課程深化的機制。</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buClr>
                          <a:srgbClr val="000000"/>
                        </a:buClr>
                        <a:buFont typeface="+mj-lt"/>
                        <a:buAutoNum type="arabicPeriod"/>
                      </a:pP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規劃推廣國際教育課程資源的活動。</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buClr>
                          <a:srgbClr val="000000"/>
                        </a:buClr>
                        <a:buFont typeface="+mj-lt"/>
                        <a:buAutoNum type="arabicPeriod"/>
                      </a:pP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在</a:t>
                      </a:r>
                      <a:r>
                        <a:rPr lang="en-US"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112-113</a:t>
                      </a:r>
                      <a:r>
                        <a:rPr lang="zh-TW" sz="18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學年度發展項目及進程中納入本項主軸之其他發展項目需一併呈現。</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34722">
                <a:tc>
                  <a:txBody>
                    <a:bodyPr/>
                    <a:lstStyle/>
                    <a:p>
                      <a:pPr algn="ctr"/>
                      <a:r>
                        <a:rPr lang="zh-TW" sz="1800" kern="0" dirty="0">
                          <a:effectLst/>
                          <a:latin typeface="Times New Roman" panose="02020603050405020304" pitchFamily="18" charset="0"/>
                          <a:ea typeface="標楷體" panose="03000509000000000000" pitchFamily="65" charset="-120"/>
                          <a:cs typeface="Times New Roman" panose="02020603050405020304" pitchFamily="18" charset="0"/>
                        </a:rPr>
                        <a:t>促進國際交流合作</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383" marR="48383"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E5EB"/>
                    </a:solidFill>
                  </a:tcPr>
                </a:tc>
                <a:tc>
                  <a:txBody>
                    <a:bodyPr/>
                    <a:lstStyle/>
                    <a:p>
                      <a:pPr marL="342900" lvl="0" indent="-342900" algn="just">
                        <a:buFont typeface="+mj-lt"/>
                        <a:buAutoNum type="arabicPeriod"/>
                      </a:pPr>
                      <a:r>
                        <a:rPr lang="zh-TW" sz="18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辦理</a:t>
                      </a:r>
                      <a:r>
                        <a:rPr lang="en-US" altLang="zh-TW" sz="18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TPSF</a:t>
                      </a:r>
                      <a:r>
                        <a:rPr lang="zh-TW" sz="18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系統媒合國內外學校</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buFont typeface="+mj-lt"/>
                        <a:buAutoNum type="arabicPeriod"/>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請於學習路線中呈現國際教育學習內容，並將依地方采風特色研發完成之路線提供本署。</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buFont typeface="+mj-lt"/>
                        <a:buAutoNum type="arabicPeriod"/>
                      </a:pP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在</a:t>
                      </a:r>
                      <a:r>
                        <a:rPr lang="en-US"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112-113</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學年度發展項目及進程中納入本項主軸之其他發展項目需一併呈現。</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34722">
                <a:tc>
                  <a:txBody>
                    <a:bodyPr/>
                    <a:lstStyle/>
                    <a:p>
                      <a:pPr algn="ct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強化國際教育支持機制</a:t>
                      </a:r>
                    </a:p>
                  </a:txBody>
                  <a:tcPr marL="48383" marR="48383"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E5EB"/>
                    </a:solidFill>
                  </a:tcPr>
                </a:tc>
                <a:tc>
                  <a:txBody>
                    <a:bodyPr/>
                    <a:lstStyle/>
                    <a:p>
                      <a:pPr marL="342900" indent="-342900" algn="jus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為配合於</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113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月第</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週辦理國際教育週活動，請於</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113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學年度起規劃國際教育週活動，俾本署統籌規劃活動宣傳期程。</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buFont typeface="+mj-lt"/>
                        <a:buAutoNum type="arabicPeriod"/>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在</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112-113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學年度發展項目及進程中納入本項主軸之其他發展項目需一併呈現。</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105044"/>
                  </a:ext>
                </a:extLst>
              </a:tr>
              <a:tr h="278241">
                <a:tc>
                  <a:txBody>
                    <a:bodyPr/>
                    <a:lstStyle/>
                    <a:p>
                      <a:pPr algn="ct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其他</a:t>
                      </a:r>
                    </a:p>
                  </a:txBody>
                  <a:tcPr marL="48383" marR="48383"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E5EB"/>
                    </a:solidFill>
                  </a:tcPr>
                </a:tc>
                <a:tc>
                  <a:txBody>
                    <a:bodyPr/>
                    <a:lstStyle/>
                    <a:p>
                      <a:pPr marL="0" indent="0" algn="just">
                        <a:buFont typeface="+mj-lt"/>
                        <a:buNone/>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112-113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學年度發展項目及進程中無法納入上面所列主軸者，一併呈現於本項目中。</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0454118"/>
                  </a:ext>
                </a:extLst>
              </a:tr>
              <a:tr h="278241">
                <a:tc>
                  <a:txBody>
                    <a:bodyPr/>
                    <a:lstStyle/>
                    <a:p>
                      <a:pPr algn="ct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經費</a:t>
                      </a:r>
                    </a:p>
                  </a:txBody>
                  <a:tcPr marL="48383" marR="48383"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E5EB"/>
                    </a:solidFill>
                  </a:tcPr>
                </a:tc>
                <a:tc>
                  <a:txBody>
                    <a:bodyPr/>
                    <a:lstStyle/>
                    <a:p>
                      <a:pPr marL="0" indent="0" algn="just">
                        <a:buFont typeface="+mj-lt"/>
                        <a:buNone/>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請填寫表</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國際教育總體工作計畫經費申請表。</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8880424"/>
                  </a:ext>
                </a:extLst>
              </a:tr>
            </a:tbl>
          </a:graphicData>
        </a:graphic>
      </p:graphicFrame>
      <p:sp>
        <p:nvSpPr>
          <p:cNvPr id="8" name="投影片編號版面配置區 7"/>
          <p:cNvSpPr>
            <a:spLocks noGrp="1"/>
          </p:cNvSpPr>
          <p:nvPr>
            <p:ph type="sldNum" sz="quarter" idx="12"/>
          </p:nvPr>
        </p:nvSpPr>
        <p:spPr/>
        <p:txBody>
          <a:bodyPr/>
          <a:lstStyle/>
          <a:p>
            <a:fld id="{92A3BBB8-EBE5-4A2B-AB70-89540E1C96C3}" type="slidenum">
              <a:rPr lang="ko-KR" altLang="en-US"/>
              <a:pPr/>
              <a:t>22</a:t>
            </a:fld>
            <a:endParaRPr lang="ko-KR" altLang="en-US" dirty="0">
              <a:solidFill>
                <a:prstClr val="black">
                  <a:tint val="75000"/>
                </a:prstClr>
              </a:solidFill>
            </a:endParaRPr>
          </a:p>
        </p:txBody>
      </p:sp>
    </p:spTree>
    <p:extLst>
      <p:ext uri="{BB962C8B-B14F-4D97-AF65-F5344CB8AC3E}">
        <p14:creationId xmlns:p14="http://schemas.microsoft.com/office/powerpoint/2010/main" val="362434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81456" y="667395"/>
            <a:ext cx="2035612" cy="907577"/>
            <a:chOff x="608391" y="1619108"/>
            <a:chExt cx="203561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2408" y="1055091"/>
              <a:ext cx="907577" cy="203561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77" y="1747385"/>
              <a:ext cx="2031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實施方式</a:t>
              </a:r>
              <a:endParaRPr kumimoji="0" lang="en-US" altLang="ko-KR" sz="1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grpSp>
      <p:grpSp>
        <p:nvGrpSpPr>
          <p:cNvPr id="10" name="群組 9">
            <a:extLst>
              <a:ext uri="{FF2B5EF4-FFF2-40B4-BE49-F238E27FC236}">
                <a16:creationId xmlns:a16="http://schemas.microsoft.com/office/drawing/2014/main" id="{27435F7F-EFE4-5AB7-F6DC-28007B595373}"/>
              </a:ext>
            </a:extLst>
          </p:cNvPr>
          <p:cNvGrpSpPr/>
          <p:nvPr/>
        </p:nvGrpSpPr>
        <p:grpSpPr>
          <a:xfrm>
            <a:off x="1133368" y="2519801"/>
            <a:ext cx="9925264" cy="2164863"/>
            <a:chOff x="1242921" y="3592520"/>
            <a:chExt cx="9925264" cy="2164863"/>
          </a:xfrm>
        </p:grpSpPr>
        <p:sp>
          <p:nvSpPr>
            <p:cNvPr id="4" name="모서리가 둥근 직사각형 75">
              <a:extLst>
                <a:ext uri="{FF2B5EF4-FFF2-40B4-BE49-F238E27FC236}">
                  <a16:creationId xmlns:a16="http://schemas.microsoft.com/office/drawing/2014/main" id="{1E51C4E8-5F59-EFCD-A495-0F929772EC16}"/>
                </a:ext>
              </a:extLst>
            </p:cNvPr>
            <p:cNvSpPr/>
            <p:nvPr/>
          </p:nvSpPr>
          <p:spPr>
            <a:xfrm>
              <a:off x="2544260" y="3592520"/>
              <a:ext cx="8623925" cy="2164863"/>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健全組織運作</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地方政府應以任務組織方式設置國際教育中心，協助地方政府辦理國際教育相關事宜。</a:t>
              </a:r>
            </a:p>
          </p:txBody>
        </p:sp>
        <p:grpSp>
          <p:nvGrpSpPr>
            <p:cNvPr id="5" name="群組 4">
              <a:extLst>
                <a:ext uri="{FF2B5EF4-FFF2-40B4-BE49-F238E27FC236}">
                  <a16:creationId xmlns:a16="http://schemas.microsoft.com/office/drawing/2014/main" id="{0861A6FB-484B-D085-93DE-37EFEB0466E4}"/>
                </a:ext>
              </a:extLst>
            </p:cNvPr>
            <p:cNvGrpSpPr/>
            <p:nvPr/>
          </p:nvGrpSpPr>
          <p:grpSpPr>
            <a:xfrm>
              <a:off x="1242921" y="3712957"/>
              <a:ext cx="967427" cy="1006435"/>
              <a:chOff x="8200647" y="3334707"/>
              <a:chExt cx="1003308" cy="949504"/>
            </a:xfrm>
          </p:grpSpPr>
          <p:sp>
            <p:nvSpPr>
              <p:cNvPr id="8" name="양쪽 모서리가 둥근 사각형 81">
                <a:extLst>
                  <a:ext uri="{FF2B5EF4-FFF2-40B4-BE49-F238E27FC236}">
                    <a16:creationId xmlns:a16="http://schemas.microsoft.com/office/drawing/2014/main" id="{DD6AEFF4-DC76-08CE-956A-419CE1309F97}"/>
                  </a:ext>
                </a:extLst>
              </p:cNvPr>
              <p:cNvSpPr/>
              <p:nvPr/>
            </p:nvSpPr>
            <p:spPr>
              <a:xfrm rot="5400000">
                <a:off x="8248512" y="3286842"/>
                <a:ext cx="907577" cy="1003308"/>
              </a:xfrm>
              <a:prstGeom prst="round2SameRect">
                <a:avLst>
                  <a:gd name="adj1" fmla="val 16667"/>
                  <a:gd name="adj2" fmla="val 14673"/>
                </a:avLst>
              </a:prstGeom>
              <a:solidFill>
                <a:srgbClr val="FF9CB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prstClr val="black">
                      <a:lumMod val="75000"/>
                      <a:lumOff val="25000"/>
                    </a:prstClr>
                  </a:solidFill>
                  <a:effectLst/>
                  <a:uLnTx/>
                  <a:uFillTx/>
                  <a:latin typeface="Malgun Gothic" panose="020B0503020000020004" pitchFamily="34" charset="-127"/>
                  <a:ea typeface="Malgun Gothic" panose="020B0503020000020004" pitchFamily="34" charset="-127"/>
                  <a:cs typeface="+mn-cs"/>
                </a:endParaRPr>
              </a:p>
            </p:txBody>
          </p:sp>
          <p:sp>
            <p:nvSpPr>
              <p:cNvPr id="9" name="직사각형 141">
                <a:extLst>
                  <a:ext uri="{FF2B5EF4-FFF2-40B4-BE49-F238E27FC236}">
                    <a16:creationId xmlns:a16="http://schemas.microsoft.com/office/drawing/2014/main" id="{27FCBE34-BA95-2FEC-2772-322E09533B6B}"/>
                  </a:ext>
                </a:extLst>
              </p:cNvPr>
              <p:cNvSpPr/>
              <p:nvPr/>
            </p:nvSpPr>
            <p:spPr>
              <a:xfrm>
                <a:off x="8442853" y="3413111"/>
                <a:ext cx="515695" cy="8711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54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rPr>
                  <a:t>1</a:t>
                </a:r>
                <a:endParaRPr kumimoji="0" lang="en-US" altLang="ko-KR" sz="28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endParaRPr>
              </a:p>
            </p:txBody>
          </p:sp>
        </p:grpSp>
      </p:grpSp>
      <p:sp>
        <p:nvSpPr>
          <p:cNvPr id="12" name="投影片編號版面配置區 11"/>
          <p:cNvSpPr>
            <a:spLocks noGrp="1"/>
          </p:cNvSpPr>
          <p:nvPr>
            <p:ph type="sldNum" sz="quarter" idx="12"/>
          </p:nvPr>
        </p:nvSpPr>
        <p:spPr/>
        <p:txBody>
          <a:bodyPr/>
          <a:lstStyle/>
          <a:p>
            <a:fld id="{92A3BBB8-EBE5-4A2B-AB70-89540E1C96C3}" type="slidenum">
              <a:rPr lang="ko-KR" altLang="en-US"/>
              <a:pPr/>
              <a:t>23</a:t>
            </a:fld>
            <a:endParaRPr lang="ko-KR" altLang="en-US" dirty="0">
              <a:solidFill>
                <a:prstClr val="black">
                  <a:tint val="75000"/>
                </a:prstClr>
              </a:solidFill>
            </a:endParaRPr>
          </a:p>
        </p:txBody>
      </p:sp>
    </p:spTree>
    <p:extLst>
      <p:ext uri="{BB962C8B-B14F-4D97-AF65-F5344CB8AC3E}">
        <p14:creationId xmlns:p14="http://schemas.microsoft.com/office/powerpoint/2010/main" val="117724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3647261"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rgbClr val="FBABAB"/>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79814" y="1747385"/>
              <a:ext cx="341632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1-1-1</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組織架構</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24</a:t>
            </a:fld>
            <a:endParaRPr lang="ko-KR" altLang="en-US" dirty="0">
              <a:solidFill>
                <a:prstClr val="black">
                  <a:tint val="75000"/>
                </a:prstClr>
              </a:solidFill>
            </a:endParaRPr>
          </a:p>
        </p:txBody>
      </p:sp>
      <p:sp>
        <p:nvSpPr>
          <p:cNvPr id="70" name="Google Shape;97;p10"/>
          <p:cNvSpPr txBox="1"/>
          <p:nvPr/>
        </p:nvSpPr>
        <p:spPr>
          <a:xfrm>
            <a:off x="1049385" y="2711184"/>
            <a:ext cx="3671820" cy="1569620"/>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3200" b="1"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請依照實際參與人員撰寫，務求資訊之正確性及完整性。</a:t>
            </a: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313" y="968988"/>
            <a:ext cx="6823114" cy="5430858"/>
          </a:xfrm>
          <a:prstGeom prst="rect">
            <a:avLst/>
          </a:prstGeom>
        </p:spPr>
      </p:pic>
    </p:spTree>
    <p:extLst>
      <p:ext uri="{BB962C8B-B14F-4D97-AF65-F5344CB8AC3E}">
        <p14:creationId xmlns:p14="http://schemas.microsoft.com/office/powerpoint/2010/main" val="2194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3647261"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rgbClr val="FBABAB"/>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79816" y="1747385"/>
              <a:ext cx="341632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1-1-2</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辦理期程</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25</a:t>
            </a:fld>
            <a:endParaRPr lang="ko-KR" altLang="en-US" dirty="0">
              <a:solidFill>
                <a:prstClr val="black">
                  <a:tint val="75000"/>
                </a:prstClr>
              </a:solidFill>
            </a:endParaRPr>
          </a:p>
        </p:txBody>
      </p:sp>
      <p:sp>
        <p:nvSpPr>
          <p:cNvPr id="4" name="Google Shape;97;p10">
            <a:extLst>
              <a:ext uri="{FF2B5EF4-FFF2-40B4-BE49-F238E27FC236}">
                <a16:creationId xmlns:a16="http://schemas.microsoft.com/office/drawing/2014/main" id="{9906DFC2-F263-95AF-7FF2-60BEC1FDF574}"/>
              </a:ext>
            </a:extLst>
          </p:cNvPr>
          <p:cNvSpPr txBox="1"/>
          <p:nvPr/>
        </p:nvSpPr>
        <p:spPr>
          <a:xfrm>
            <a:off x="411756" y="1983036"/>
            <a:ext cx="4071172" cy="4031833"/>
          </a:xfrm>
          <a:prstGeom prst="rect">
            <a:avLst/>
          </a:prstGeom>
          <a:noFill/>
          <a:ln>
            <a:noFill/>
          </a:ln>
        </p:spPr>
        <p:txBody>
          <a:bodyPr spcFirstLastPara="1" wrap="square" lIns="91425" tIns="45700" rIns="91425" bIns="45700" anchor="t" anchorCtr="0">
            <a:spAutoFit/>
          </a:bodyPr>
          <a:lstStyle/>
          <a:p>
            <a:pPr marL="514350" lvl="0" indent="-514350">
              <a:buClr>
                <a:schemeClr val="dk1"/>
              </a:buClr>
              <a:buSzPts val="2200"/>
              <a:buFont typeface="+mj-lt"/>
              <a:buAutoNum type="arabicPeriod"/>
            </a:pPr>
            <a:r>
              <a:rPr lang="zh-TW" altLang="en-US" sz="32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請依不同主軸之發展項目規劃期程。</a:t>
            </a:r>
            <a:endParaRPr lang="en-US" altLang="zh-TW" sz="32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514350" lvl="0" indent="-514350">
              <a:buClr>
                <a:schemeClr val="dk1"/>
              </a:buClr>
              <a:buSzPts val="2200"/>
              <a:buFont typeface="+mj-lt"/>
              <a:buAutoNum type="arabicPeriod"/>
            </a:pPr>
            <a:endParaRPr lang="zh-TW" altLang="en-US" sz="32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514350" lvl="0" indent="-514350">
              <a:buClr>
                <a:schemeClr val="dk1"/>
              </a:buClr>
              <a:buSzPts val="2200"/>
              <a:buFont typeface="+mj-lt"/>
              <a:buAutoNum type="arabicPeriod"/>
            </a:pPr>
            <a:r>
              <a:rPr lang="zh-TW" altLang="en-US" sz="32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目前各項工作項目預計期程僅供學校參考，實際期程屆時以教育部國教署函文通知為準。</a:t>
            </a:r>
          </a:p>
        </p:txBody>
      </p:sp>
      <p:pic>
        <p:nvPicPr>
          <p:cNvPr id="9" name="圖片 8" descr="畫面剪輯"/>
          <p:cNvPicPr>
            <a:picLocks noChangeAspect="1"/>
          </p:cNvPicPr>
          <p:nvPr/>
        </p:nvPicPr>
        <p:blipFill rotWithShape="1">
          <a:blip r:embed="rId2">
            <a:extLst>
              <a:ext uri="{28A0092B-C50C-407E-A947-70E740481C1C}">
                <a14:useLocalDpi xmlns:a14="http://schemas.microsoft.com/office/drawing/2010/main" val="0"/>
              </a:ext>
            </a:extLst>
          </a:blip>
          <a:srcRect l="1063" t="-1" r="919" b="1187"/>
          <a:stretch/>
        </p:blipFill>
        <p:spPr>
          <a:xfrm>
            <a:off x="4673600" y="2232507"/>
            <a:ext cx="6925733" cy="3490960"/>
          </a:xfrm>
          <a:prstGeom prst="rect">
            <a:avLst/>
          </a:prstGeom>
          <a:ln>
            <a:solidFill>
              <a:schemeClr val="tx1"/>
            </a:solidFill>
          </a:ln>
        </p:spPr>
      </p:pic>
    </p:spTree>
    <p:extLst>
      <p:ext uri="{BB962C8B-B14F-4D97-AF65-F5344CB8AC3E}">
        <p14:creationId xmlns:p14="http://schemas.microsoft.com/office/powerpoint/2010/main" val="1523149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81456" y="667395"/>
            <a:ext cx="2035612" cy="907577"/>
            <a:chOff x="608391" y="1619108"/>
            <a:chExt cx="203561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2408" y="1055091"/>
              <a:ext cx="907577" cy="203561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77" y="1747385"/>
              <a:ext cx="2031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實施方式</a:t>
              </a:r>
              <a:endParaRPr kumimoji="0" lang="en-US" altLang="ko-KR" sz="1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grpSp>
      <p:grpSp>
        <p:nvGrpSpPr>
          <p:cNvPr id="10" name="群組 9">
            <a:extLst>
              <a:ext uri="{FF2B5EF4-FFF2-40B4-BE49-F238E27FC236}">
                <a16:creationId xmlns:a16="http://schemas.microsoft.com/office/drawing/2014/main" id="{27435F7F-EFE4-5AB7-F6DC-28007B595373}"/>
              </a:ext>
            </a:extLst>
          </p:cNvPr>
          <p:cNvGrpSpPr/>
          <p:nvPr/>
        </p:nvGrpSpPr>
        <p:grpSpPr>
          <a:xfrm>
            <a:off x="1288572" y="1990080"/>
            <a:ext cx="10171777" cy="4375209"/>
            <a:chOff x="1242921" y="3505787"/>
            <a:chExt cx="10171777" cy="4375209"/>
          </a:xfrm>
        </p:grpSpPr>
        <p:sp>
          <p:nvSpPr>
            <p:cNvPr id="4" name="모서리가 둥근 직사각형 75">
              <a:extLst>
                <a:ext uri="{FF2B5EF4-FFF2-40B4-BE49-F238E27FC236}">
                  <a16:creationId xmlns:a16="http://schemas.microsoft.com/office/drawing/2014/main" id="{1E51C4E8-5F59-EFCD-A495-0F929772EC16}"/>
                </a:ext>
              </a:extLst>
            </p:cNvPr>
            <p:cNvSpPr/>
            <p:nvPr/>
          </p:nvSpPr>
          <p:spPr>
            <a:xfrm>
              <a:off x="2484788" y="3505787"/>
              <a:ext cx="8929910" cy="4375209"/>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精進國際教育人才培力</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辦理校長、行政人員及教師國際教育課程、國際交流（包括接待家庭）、學校國際化等類型增能研習。</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導引並協助學校成立教師專業學習社群，並辦理課程共備等相關增能工作坊。</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建立國際教育專業人才庫。</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辦理國際教育課程、國際交流及學校國際化之計畫諮詢、輔導。</a:t>
              </a:r>
            </a:p>
          </p:txBody>
        </p:sp>
        <p:grpSp>
          <p:nvGrpSpPr>
            <p:cNvPr id="5" name="群組 4">
              <a:extLst>
                <a:ext uri="{FF2B5EF4-FFF2-40B4-BE49-F238E27FC236}">
                  <a16:creationId xmlns:a16="http://schemas.microsoft.com/office/drawing/2014/main" id="{0861A6FB-484B-D085-93DE-37EFEB0466E4}"/>
                </a:ext>
              </a:extLst>
            </p:cNvPr>
            <p:cNvGrpSpPr/>
            <p:nvPr/>
          </p:nvGrpSpPr>
          <p:grpSpPr>
            <a:xfrm>
              <a:off x="1242921" y="3712960"/>
              <a:ext cx="967427" cy="1006433"/>
              <a:chOff x="8200647" y="3334709"/>
              <a:chExt cx="1003308" cy="949502"/>
            </a:xfrm>
          </p:grpSpPr>
          <p:sp>
            <p:nvSpPr>
              <p:cNvPr id="8" name="양쪽 모서리가 둥근 사각형 81">
                <a:extLst>
                  <a:ext uri="{FF2B5EF4-FFF2-40B4-BE49-F238E27FC236}">
                    <a16:creationId xmlns:a16="http://schemas.microsoft.com/office/drawing/2014/main" id="{DD6AEFF4-DC76-08CE-956A-419CE1309F97}"/>
                  </a:ext>
                </a:extLst>
              </p:cNvPr>
              <p:cNvSpPr/>
              <p:nvPr/>
            </p:nvSpPr>
            <p:spPr>
              <a:xfrm rot="5400000">
                <a:off x="8248512" y="3286844"/>
                <a:ext cx="907577" cy="1003308"/>
              </a:xfrm>
              <a:prstGeom prst="round2SameRect">
                <a:avLst>
                  <a:gd name="adj1" fmla="val 16667"/>
                  <a:gd name="adj2" fmla="val 14673"/>
                </a:avLst>
              </a:prstGeom>
              <a:solidFill>
                <a:srgbClr val="FF9CB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prstClr val="black">
                      <a:lumMod val="75000"/>
                      <a:lumOff val="25000"/>
                    </a:prstClr>
                  </a:solidFill>
                  <a:effectLst/>
                  <a:uLnTx/>
                  <a:uFillTx/>
                  <a:latin typeface="Malgun Gothic" panose="020B0503020000020004" pitchFamily="34" charset="-127"/>
                  <a:ea typeface="Malgun Gothic" panose="020B0503020000020004" pitchFamily="34" charset="-127"/>
                  <a:cs typeface="+mn-cs"/>
                </a:endParaRPr>
              </a:p>
            </p:txBody>
          </p:sp>
          <p:sp>
            <p:nvSpPr>
              <p:cNvPr id="9" name="직사각형 141">
                <a:extLst>
                  <a:ext uri="{FF2B5EF4-FFF2-40B4-BE49-F238E27FC236}">
                    <a16:creationId xmlns:a16="http://schemas.microsoft.com/office/drawing/2014/main" id="{27FCBE34-BA95-2FEC-2772-322E09533B6B}"/>
                  </a:ext>
                </a:extLst>
              </p:cNvPr>
              <p:cNvSpPr/>
              <p:nvPr/>
            </p:nvSpPr>
            <p:spPr>
              <a:xfrm>
                <a:off x="8442853" y="3413111"/>
                <a:ext cx="515695" cy="8711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54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rPr>
                  <a:t>2</a:t>
                </a:r>
                <a:endParaRPr kumimoji="0" lang="en-US" altLang="ko-KR" sz="28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endParaRPr>
              </a:p>
            </p:txBody>
          </p:sp>
        </p:grpSp>
      </p:grpSp>
      <p:sp>
        <p:nvSpPr>
          <p:cNvPr id="12" name="投影片編號版面配置區 11"/>
          <p:cNvSpPr>
            <a:spLocks noGrp="1"/>
          </p:cNvSpPr>
          <p:nvPr>
            <p:ph type="sldNum" sz="quarter" idx="12"/>
          </p:nvPr>
        </p:nvSpPr>
        <p:spPr/>
        <p:txBody>
          <a:bodyPr/>
          <a:lstStyle/>
          <a:p>
            <a:fld id="{92A3BBB8-EBE5-4A2B-AB70-89540E1C96C3}" type="slidenum">
              <a:rPr lang="ko-KR" altLang="en-US"/>
              <a:pPr/>
              <a:t>26</a:t>
            </a:fld>
            <a:endParaRPr lang="ko-KR" altLang="en-US" dirty="0">
              <a:solidFill>
                <a:prstClr val="black">
                  <a:tint val="75000"/>
                </a:prstClr>
              </a:solidFill>
            </a:endParaRPr>
          </a:p>
        </p:txBody>
      </p:sp>
    </p:spTree>
    <p:extLst>
      <p:ext uri="{BB962C8B-B14F-4D97-AF65-F5344CB8AC3E}">
        <p14:creationId xmlns:p14="http://schemas.microsoft.com/office/powerpoint/2010/main" val="169474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740073" y="594359"/>
            <a:ext cx="4339652" cy="907577"/>
            <a:chOff x="-541478" y="1619110"/>
            <a:chExt cx="433965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4559" y="-96927"/>
              <a:ext cx="907577" cy="4339652"/>
            </a:xfrm>
            <a:prstGeom prst="round2SameRect">
              <a:avLst>
                <a:gd name="adj1" fmla="val 16667"/>
                <a:gd name="adj2" fmla="val 19940"/>
              </a:avLst>
            </a:prstGeom>
            <a:solidFill>
              <a:srgbClr val="F8BE9E"/>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541478" y="1747385"/>
              <a:ext cx="433965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1-2-1</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教師增能研習</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27</a:t>
            </a:fld>
            <a:endParaRPr lang="ko-KR" altLang="en-US" dirty="0">
              <a:solidFill>
                <a:prstClr val="black">
                  <a:tint val="75000"/>
                </a:prstClr>
              </a:solidFill>
            </a:endParaRPr>
          </a:p>
        </p:txBody>
      </p:sp>
      <p:sp>
        <p:nvSpPr>
          <p:cNvPr id="9" name="矩形 8"/>
          <p:cNvSpPr/>
          <p:nvPr/>
        </p:nvSpPr>
        <p:spPr>
          <a:xfrm>
            <a:off x="7830280" y="1612335"/>
            <a:ext cx="3996297" cy="3970318"/>
          </a:xfrm>
          <a:prstGeom prst="rect">
            <a:avLst/>
          </a:prstGeom>
        </p:spPr>
        <p:txBody>
          <a:bodyPr wrap="square">
            <a:spAutoFit/>
          </a:bodyPr>
          <a:lstStyle/>
          <a:p>
            <a:pPr marL="342900" lvl="0" indent="-342900">
              <a:buFont typeface="+mj-lt"/>
              <a:buAutoNum type="arabicPeriod"/>
            </a:pPr>
            <a:r>
              <a:rPr lang="zh-TW"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至少辦理</a:t>
            </a:r>
            <a:r>
              <a:rPr lang="en-US"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場</a:t>
            </a:r>
            <a:r>
              <a:rPr lang="en-US"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國際教育教師培力課程</a:t>
            </a:r>
            <a:r>
              <a:rPr lang="en-US"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共通課程</a:t>
            </a:r>
            <a:r>
              <a:rPr lang="en-US"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分流課程</a:t>
            </a:r>
            <a:r>
              <a:rPr lang="en-US"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buFont typeface="+mj-lt"/>
              <a:buAutoNum type="arabicPeriod"/>
            </a:pPr>
            <a:r>
              <a:rPr lang="zh-TW"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辦理</a:t>
            </a:r>
            <a:r>
              <a:rPr lang="en-US"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場教師增能課程或工作坊</a:t>
            </a: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buFont typeface="+mj-lt"/>
              <a:buAutoNum type="arabicPeriod"/>
            </a:pP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繳交成果報告書時，請將規劃完成之增能課程</a:t>
            </a: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研習之</a:t>
            </a:r>
            <a:r>
              <a:rPr lang="zh-TW" altLang="zh-TW" sz="2800" u="sng" kern="100" dirty="0">
                <a:latin typeface="Times New Roman" panose="02020603050405020304" pitchFamily="18" charset="0"/>
                <a:ea typeface="標楷體" panose="03000509000000000000" pitchFamily="65" charset="-120"/>
                <a:cs typeface="Times New Roman" panose="02020603050405020304" pitchFamily="18" charset="0"/>
              </a:rPr>
              <a:t>課程表</a:t>
            </a: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提供</a:t>
            </a:r>
            <a:r>
              <a:rPr lang="zh-TW" altLang="en-US" sz="2800" kern="100" dirty="0">
                <a:latin typeface="Times New Roman" panose="02020603050405020304" pitchFamily="18" charset="0"/>
                <a:ea typeface="標楷體" panose="03000509000000000000" pitchFamily="65" charset="-120"/>
                <a:cs typeface="Times New Roman" panose="02020603050405020304" pitchFamily="18" charset="0"/>
              </a:rPr>
              <a:t>國教署。</a:t>
            </a:r>
            <a:endParaRPr lang="zh-TW" altLang="en-US" sz="2800" dirty="0">
              <a:latin typeface="Times New Roman" panose="02020603050405020304" pitchFamily="18" charset="0"/>
            </a:endParaRPr>
          </a:p>
        </p:txBody>
      </p:sp>
      <p:pic>
        <p:nvPicPr>
          <p:cNvPr id="10" name="圖片 9" descr="一張含有 文字, 螢幕擷取畫面, 字型, 數字 的圖片&#10;&#10;自動產生的描述">
            <a:extLst>
              <a:ext uri="{FF2B5EF4-FFF2-40B4-BE49-F238E27FC236}">
                <a16:creationId xmlns:a16="http://schemas.microsoft.com/office/drawing/2014/main" id="{5F1B279C-DED7-62AE-AC30-8054A8F20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72" y="1972937"/>
            <a:ext cx="6935903" cy="3116016"/>
          </a:xfrm>
          <a:prstGeom prst="rect">
            <a:avLst/>
          </a:prstGeom>
        </p:spPr>
      </p:pic>
    </p:spTree>
    <p:extLst>
      <p:ext uri="{BB962C8B-B14F-4D97-AF65-F5344CB8AC3E}">
        <p14:creationId xmlns:p14="http://schemas.microsoft.com/office/powerpoint/2010/main" val="162203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3647261"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rgbClr val="F8BE9E"/>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79812" y="1747385"/>
              <a:ext cx="341632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1-2-2</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專業社群</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28</a:t>
            </a:fld>
            <a:endParaRPr lang="ko-KR" altLang="en-US" dirty="0">
              <a:solidFill>
                <a:prstClr val="black">
                  <a:tint val="75000"/>
                </a:prstClr>
              </a:solidFill>
            </a:endParaRPr>
          </a:p>
        </p:txBody>
      </p:sp>
      <p:sp>
        <p:nvSpPr>
          <p:cNvPr id="9" name="矩形 8"/>
          <p:cNvSpPr/>
          <p:nvPr/>
        </p:nvSpPr>
        <p:spPr>
          <a:xfrm>
            <a:off x="450536" y="3224790"/>
            <a:ext cx="4698722" cy="584775"/>
          </a:xfrm>
          <a:prstGeom prst="rect">
            <a:avLst/>
          </a:prstGeom>
        </p:spPr>
        <p:txBody>
          <a:bodyPr wrap="none">
            <a:spAutoFit/>
          </a:bodyPr>
          <a:lstStyle/>
          <a:p>
            <a:pPr lvl="0"/>
            <a:r>
              <a:rPr lang="zh-TW" altLang="zh-TW" sz="3200" kern="100" dirty="0">
                <a:latin typeface="Times New Roman" panose="02020603050405020304" pitchFamily="18" charset="0"/>
                <a:ea typeface="標楷體" panose="03000509000000000000" pitchFamily="65" charset="-120"/>
                <a:cs typeface="Times New Roman" panose="02020603050405020304" pitchFamily="18" charset="0"/>
              </a:rPr>
              <a:t>教師專業社群可跨校組成</a:t>
            </a:r>
          </a:p>
        </p:txBody>
      </p:sp>
      <p:pic>
        <p:nvPicPr>
          <p:cNvPr id="10" name="圖片 9" descr="一張含有 文字, 螢幕擷取畫面, 字型, 數字 的圖片&#10;&#10;自動產生的描述">
            <a:extLst>
              <a:ext uri="{FF2B5EF4-FFF2-40B4-BE49-F238E27FC236}">
                <a16:creationId xmlns:a16="http://schemas.microsoft.com/office/drawing/2014/main" id="{091C85AB-5BAD-CAAC-39A6-9787F2470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053" y="772367"/>
            <a:ext cx="6359838" cy="5489620"/>
          </a:xfrm>
          <a:prstGeom prst="rect">
            <a:avLst/>
          </a:prstGeom>
        </p:spPr>
      </p:pic>
    </p:spTree>
    <p:extLst>
      <p:ext uri="{BB962C8B-B14F-4D97-AF65-F5344CB8AC3E}">
        <p14:creationId xmlns:p14="http://schemas.microsoft.com/office/powerpoint/2010/main" val="118848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56859" y="594358"/>
            <a:ext cx="5724645" cy="907577"/>
            <a:chOff x="-346370" y="1619109"/>
            <a:chExt cx="394943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4557" y="98182"/>
              <a:ext cx="907577" cy="3949431"/>
            </a:xfrm>
            <a:prstGeom prst="round2SameRect">
              <a:avLst>
                <a:gd name="adj1" fmla="val 16667"/>
                <a:gd name="adj2" fmla="val 19940"/>
              </a:avLst>
            </a:prstGeom>
            <a:solidFill>
              <a:srgbClr val="F8BE9E"/>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346369" y="1747385"/>
              <a:ext cx="394943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1-2-3</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國際教育諮詢與輔導</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29</a:t>
            </a:fld>
            <a:endParaRPr lang="ko-KR" altLang="en-US" dirty="0">
              <a:solidFill>
                <a:prstClr val="black">
                  <a:tint val="75000"/>
                </a:prstClr>
              </a:solidFill>
            </a:endParaRPr>
          </a:p>
        </p:txBody>
      </p:sp>
      <p:grpSp>
        <p:nvGrpSpPr>
          <p:cNvPr id="70" name="群組 69"/>
          <p:cNvGrpSpPr/>
          <p:nvPr/>
        </p:nvGrpSpPr>
        <p:grpSpPr>
          <a:xfrm>
            <a:off x="611917" y="2101237"/>
            <a:ext cx="4357713" cy="3934714"/>
            <a:chOff x="311052" y="2261658"/>
            <a:chExt cx="4357713" cy="3934714"/>
          </a:xfrm>
        </p:grpSpPr>
        <p:sp>
          <p:nvSpPr>
            <p:cNvPr id="71" name="Rectangle 32"/>
            <p:cNvSpPr/>
            <p:nvPr/>
          </p:nvSpPr>
          <p:spPr>
            <a:xfrm>
              <a:off x="311052" y="2407025"/>
              <a:ext cx="232446" cy="232446"/>
            </a:xfrm>
            <a:prstGeom prst="rect">
              <a:avLst/>
            </a:prstGeom>
            <a:solidFill>
              <a:srgbClr val="00C0CB"/>
            </a:solidFill>
            <a:ln w="38100">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標楷體" panose="03000509000000000000" pitchFamily="65" charset="-120"/>
                <a:ea typeface="標楷體" panose="03000509000000000000" pitchFamily="65" charset="-120"/>
              </a:endParaRPr>
            </a:p>
          </p:txBody>
        </p:sp>
        <p:sp>
          <p:nvSpPr>
            <p:cNvPr id="72" name="Google Shape;97;p10"/>
            <p:cNvSpPr txBox="1"/>
            <p:nvPr/>
          </p:nvSpPr>
          <p:spPr>
            <a:xfrm>
              <a:off x="489532" y="2841648"/>
              <a:ext cx="3994592" cy="3354724"/>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0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可以「國際教育全球資訊網網站講師資料庫」名單中之講師為邀請對象。</a:t>
              </a:r>
              <a:endParaRPr lang="en-US" altLang="zh-TW" sz="20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lvl="0">
                <a:buClr>
                  <a:schemeClr val="dk1"/>
                </a:buClr>
                <a:buSzPts val="2200"/>
              </a:pPr>
              <a:endParaRPr lang="en-US" altLang="zh-TW" sz="20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lvl="0">
                <a:buClr>
                  <a:schemeClr val="dk1"/>
                </a:buClr>
                <a:buSzPts val="2200"/>
              </a:pPr>
              <a:r>
                <a:rPr lang="zh-TW" altLang="en-US" sz="20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講師資料查詢路徑：</a:t>
              </a:r>
              <a:endParaRPr lang="en-US" altLang="zh-TW" sz="20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lvl="0">
                <a:buClr>
                  <a:schemeClr val="dk1"/>
                </a:buClr>
                <a:buSzPts val="2200"/>
              </a:pPr>
              <a:r>
                <a:rPr lang="zh-TW" altLang="en-US" sz="2000" dirty="0">
                  <a:solidFill>
                    <a:srgbClr val="C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國際教育全球資訊網→培力課程→講師資料庫。</a:t>
              </a:r>
              <a:endParaRPr lang="en-US" altLang="zh-TW" sz="2000" dirty="0">
                <a:solidFill>
                  <a:srgbClr val="C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lvl="0">
                <a:buClr>
                  <a:schemeClr val="dk1"/>
                </a:buClr>
                <a:buSzPts val="2200"/>
              </a:pPr>
              <a:endParaRPr lang="en-US" altLang="zh-TW" sz="20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lvl="0">
                <a:buClr>
                  <a:schemeClr val="dk1"/>
                </a:buClr>
                <a:buSzPts val="2200"/>
              </a:pPr>
              <a:endParaRPr lang="zh-TW" altLang="en-US" sz="20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lvl="0">
                <a:buClr>
                  <a:schemeClr val="dk1"/>
                </a:buClr>
                <a:buSzPts val="2200"/>
              </a:pPr>
              <a:r>
                <a:rPr lang="zh-TW" altLang="en-US" sz="16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網址：</a:t>
              </a:r>
              <a:r>
                <a:rPr lang="en-US" altLang="zh-TW" sz="16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 </a:t>
              </a:r>
              <a:r>
                <a:rPr lang="en-US" altLang="zh-TW" sz="1600"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https://www.ietw2.edu.tw/lecturer</a:t>
              </a:r>
              <a:endParaRPr lang="en-US" altLang="zh-TW" sz="20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sp>
          <p:nvSpPr>
            <p:cNvPr id="73" name="Google Shape;97;p10"/>
            <p:cNvSpPr txBox="1"/>
            <p:nvPr/>
          </p:nvSpPr>
          <p:spPr>
            <a:xfrm>
              <a:off x="674173" y="2261658"/>
              <a:ext cx="3994592" cy="523180"/>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b="1" dirty="0">
                  <a:solidFill>
                    <a:srgbClr val="00C0CB"/>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講師來源可參考</a:t>
              </a:r>
            </a:p>
          </p:txBody>
        </p:sp>
      </p:gr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927" y="1806275"/>
            <a:ext cx="6420746" cy="4134427"/>
          </a:xfrm>
          <a:prstGeom prst="rect">
            <a:avLst/>
          </a:prstGeom>
        </p:spPr>
      </p:pic>
    </p:spTree>
    <p:extLst>
      <p:ext uri="{BB962C8B-B14F-4D97-AF65-F5344CB8AC3E}">
        <p14:creationId xmlns:p14="http://schemas.microsoft.com/office/powerpoint/2010/main" val="33050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51"/>
          <p:cNvSpPr/>
          <p:nvPr/>
        </p:nvSpPr>
        <p:spPr>
          <a:xfrm>
            <a:off x="2476869" y="2557709"/>
            <a:ext cx="8666357" cy="932439"/>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indent="0" algn="ctr">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計畫書格式內容說明</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31" name="Google Shape;1431;p51"/>
          <p:cNvSpPr/>
          <p:nvPr/>
        </p:nvSpPr>
        <p:spPr>
          <a:xfrm>
            <a:off x="2476868" y="3669123"/>
            <a:ext cx="8666357" cy="932439"/>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indent="0" algn="ctr">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注意事項</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32" name="Google Shape;1432;p51"/>
          <p:cNvSpPr/>
          <p:nvPr/>
        </p:nvSpPr>
        <p:spPr>
          <a:xfrm>
            <a:off x="2476869" y="1446295"/>
            <a:ext cx="8689699" cy="932439"/>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indent="0" algn="ctr">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計畫重點概述</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33" name="Google Shape;1433;p51"/>
          <p:cNvSpPr txBox="1">
            <a:spLocks noGrp="1"/>
          </p:cNvSpPr>
          <p:nvPr>
            <p:ph type="title" idx="6"/>
          </p:nvPr>
        </p:nvSpPr>
        <p:spPr>
          <a:xfrm>
            <a:off x="960000" y="503720"/>
            <a:ext cx="10272000" cy="763600"/>
          </a:xfrm>
          <a:prstGeom prst="rect">
            <a:avLst/>
          </a:prstGeom>
        </p:spPr>
        <p:txBody>
          <a:bodyPr spcFirstLastPara="1" wrap="square" lIns="121900" tIns="121900" rIns="121900" bIns="121900" anchor="ctr" anchorCtr="0">
            <a:noAutofit/>
          </a:bodyPr>
          <a:lstStyle/>
          <a:p>
            <a:pPr algn="ctr"/>
            <a:r>
              <a:rPr lang="zh-TW" altLang="en-US" sz="4400" dirty="0">
                <a:latin typeface="標楷體" panose="03000509000000000000" pitchFamily="65" charset="-120"/>
                <a:ea typeface="標楷體" panose="03000509000000000000" pitchFamily="65" charset="-120"/>
              </a:rPr>
              <a:t>目錄</a:t>
            </a:r>
            <a:endParaRPr lang="en-US" sz="4400" dirty="0">
              <a:latin typeface="標楷體" panose="03000509000000000000" pitchFamily="65" charset="-120"/>
              <a:ea typeface="標楷體" panose="03000509000000000000" pitchFamily="65" charset="-120"/>
            </a:endParaRPr>
          </a:p>
        </p:txBody>
      </p:sp>
      <p:sp>
        <p:nvSpPr>
          <p:cNvPr id="14" name="Google Shape;1432;p51">
            <a:extLst>
              <a:ext uri="{FF2B5EF4-FFF2-40B4-BE49-F238E27FC236}">
                <a16:creationId xmlns:a16="http://schemas.microsoft.com/office/drawing/2014/main" id="{0AAA5033-52E1-ABC5-AA47-F801CABBC7F5}"/>
              </a:ext>
            </a:extLst>
          </p:cNvPr>
          <p:cNvSpPr/>
          <p:nvPr/>
        </p:nvSpPr>
        <p:spPr>
          <a:xfrm>
            <a:off x="2476869" y="4874555"/>
            <a:ext cx="8689699" cy="932439"/>
          </a:xfrm>
          <a:prstGeom prst="roundRect">
            <a:avLst>
              <a:gd name="adj" fmla="val 16667"/>
            </a:avLst>
          </a:prstGeom>
          <a:solidFill>
            <a:srgbClr val="D7E9FD"/>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indent="0" algn="ctr">
              <a:buNone/>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Q</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 Time</a:t>
            </a:r>
          </a:p>
        </p:txBody>
      </p:sp>
      <p:grpSp>
        <p:nvGrpSpPr>
          <p:cNvPr id="16" name="群組 15">
            <a:extLst>
              <a:ext uri="{FF2B5EF4-FFF2-40B4-BE49-F238E27FC236}">
                <a16:creationId xmlns:a16="http://schemas.microsoft.com/office/drawing/2014/main" id="{99DD51AF-761B-14C2-DFF1-04236C4FB590}"/>
              </a:ext>
            </a:extLst>
          </p:cNvPr>
          <p:cNvGrpSpPr/>
          <p:nvPr/>
        </p:nvGrpSpPr>
        <p:grpSpPr>
          <a:xfrm>
            <a:off x="1048776" y="1442866"/>
            <a:ext cx="1250540" cy="935868"/>
            <a:chOff x="7909200" y="1583067"/>
            <a:chExt cx="1596000" cy="1194400"/>
          </a:xfrm>
        </p:grpSpPr>
        <p:sp>
          <p:nvSpPr>
            <p:cNvPr id="17" name="Google Shape;695;p35">
              <a:extLst>
                <a:ext uri="{FF2B5EF4-FFF2-40B4-BE49-F238E27FC236}">
                  <a16:creationId xmlns:a16="http://schemas.microsoft.com/office/drawing/2014/main" id="{05D1961D-FB22-671A-56F1-68336CDCBBD0}"/>
                </a:ext>
              </a:extLst>
            </p:cNvPr>
            <p:cNvSpPr/>
            <p:nvPr/>
          </p:nvSpPr>
          <p:spPr>
            <a:xfrm flipH="1">
              <a:off x="7909200" y="1583067"/>
              <a:ext cx="1596000" cy="1194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8" name="Google Shape;697;p35">
              <a:extLst>
                <a:ext uri="{FF2B5EF4-FFF2-40B4-BE49-F238E27FC236}">
                  <a16:creationId xmlns:a16="http://schemas.microsoft.com/office/drawing/2014/main" id="{150131A2-0BE8-82EA-48CF-36083030CE39}"/>
                </a:ext>
              </a:extLst>
            </p:cNvPr>
            <p:cNvSpPr/>
            <p:nvPr/>
          </p:nvSpPr>
          <p:spPr>
            <a:xfrm>
              <a:off x="8186950" y="1762921"/>
              <a:ext cx="1040499" cy="839067"/>
            </a:xfrm>
            <a:prstGeom prst="rect">
              <a:avLst/>
            </a:prstGeom>
          </p:spPr>
          <p:txBody>
            <a:bodyPr>
              <a:prstTxWarp prst="textPlain">
                <a:avLst/>
              </a:prstTxWarp>
            </a:bodyPr>
            <a:lstStyle/>
            <a:p>
              <a:pPr algn="ctr" defTabSz="1219170">
                <a:buClr>
                  <a:srgbClr val="000000"/>
                </a:buClr>
              </a:pPr>
              <a:r>
                <a:rPr sz="1867" b="1" kern="0" dirty="0">
                  <a:ln w="19050" cap="flat" cmpd="sng">
                    <a:solidFill>
                      <a:srgbClr val="2D1B61"/>
                    </a:solidFill>
                    <a:prstDash val="solid"/>
                    <a:round/>
                    <a:headEnd type="none" w="sm" len="sm"/>
                    <a:tailEnd type="none" w="sm" len="sm"/>
                  </a:ln>
                  <a:solidFill>
                    <a:schemeClr val="tx2"/>
                  </a:solidFill>
                  <a:latin typeface="Adobe Devanagari" panose="02040503050201020203" pitchFamily="18" charset="0"/>
                  <a:cs typeface="Adobe Devanagari" panose="02040503050201020203" pitchFamily="18" charset="0"/>
                  <a:sym typeface="Arial"/>
                </a:rPr>
                <a:t>1</a:t>
              </a:r>
            </a:p>
          </p:txBody>
        </p:sp>
      </p:grpSp>
      <p:grpSp>
        <p:nvGrpSpPr>
          <p:cNvPr id="19" name="群組 18">
            <a:extLst>
              <a:ext uri="{FF2B5EF4-FFF2-40B4-BE49-F238E27FC236}">
                <a16:creationId xmlns:a16="http://schemas.microsoft.com/office/drawing/2014/main" id="{BA594706-42E0-831B-9C8C-4F3AF2AEDF7A}"/>
              </a:ext>
            </a:extLst>
          </p:cNvPr>
          <p:cNvGrpSpPr/>
          <p:nvPr/>
        </p:nvGrpSpPr>
        <p:grpSpPr>
          <a:xfrm>
            <a:off x="1048776" y="2555994"/>
            <a:ext cx="1250540" cy="935868"/>
            <a:chOff x="7909200" y="1583067"/>
            <a:chExt cx="1596000" cy="1194400"/>
          </a:xfrm>
        </p:grpSpPr>
        <p:sp>
          <p:nvSpPr>
            <p:cNvPr id="20" name="Google Shape;695;p35">
              <a:extLst>
                <a:ext uri="{FF2B5EF4-FFF2-40B4-BE49-F238E27FC236}">
                  <a16:creationId xmlns:a16="http://schemas.microsoft.com/office/drawing/2014/main" id="{75E6E6E9-0AA4-A603-1586-0A1ECBE0897D}"/>
                </a:ext>
              </a:extLst>
            </p:cNvPr>
            <p:cNvSpPr/>
            <p:nvPr/>
          </p:nvSpPr>
          <p:spPr>
            <a:xfrm flipH="1">
              <a:off x="7909200" y="1583067"/>
              <a:ext cx="1596000" cy="1194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1" name="Google Shape;697;p35">
              <a:extLst>
                <a:ext uri="{FF2B5EF4-FFF2-40B4-BE49-F238E27FC236}">
                  <a16:creationId xmlns:a16="http://schemas.microsoft.com/office/drawing/2014/main" id="{CA9FE6E5-070C-35B4-5D0B-7F2E6D5C134D}"/>
                </a:ext>
              </a:extLst>
            </p:cNvPr>
            <p:cNvSpPr/>
            <p:nvPr/>
          </p:nvSpPr>
          <p:spPr>
            <a:xfrm>
              <a:off x="8186950" y="1762921"/>
              <a:ext cx="1040499" cy="839067"/>
            </a:xfrm>
            <a:prstGeom prst="rect">
              <a:avLst/>
            </a:prstGeom>
          </p:spPr>
          <p:txBody>
            <a:bodyPr>
              <a:prstTxWarp prst="textPlain">
                <a:avLst/>
              </a:prstTxWarp>
            </a:bodyPr>
            <a:lstStyle/>
            <a:p>
              <a:pPr algn="ctr" defTabSz="1219170">
                <a:buClr>
                  <a:srgbClr val="000000"/>
                </a:buClr>
              </a:pPr>
              <a:r>
                <a:rPr lang="en-US" altLang="zh-TW" sz="1867" b="1" kern="0" dirty="0">
                  <a:ln w="19050" cap="flat" cmpd="sng">
                    <a:solidFill>
                      <a:srgbClr val="2D1B61"/>
                    </a:solidFill>
                    <a:prstDash val="solid"/>
                    <a:round/>
                    <a:headEnd type="none" w="sm" len="sm"/>
                    <a:tailEnd type="none" w="sm" len="sm"/>
                  </a:ln>
                  <a:solidFill>
                    <a:srgbClr val="FFC7D4"/>
                  </a:solidFill>
                  <a:latin typeface="Adobe Devanagari" panose="02040503050201020203" pitchFamily="18" charset="0"/>
                  <a:cs typeface="Adobe Devanagari" panose="02040503050201020203" pitchFamily="18" charset="0"/>
                  <a:sym typeface="Arial"/>
                </a:rPr>
                <a:t>2</a:t>
              </a:r>
              <a:endParaRPr sz="1867" b="1" kern="0" dirty="0">
                <a:ln w="19050" cap="flat" cmpd="sng">
                  <a:solidFill>
                    <a:srgbClr val="2D1B61"/>
                  </a:solidFill>
                  <a:prstDash val="solid"/>
                  <a:round/>
                  <a:headEnd type="none" w="sm" len="sm"/>
                  <a:tailEnd type="none" w="sm" len="sm"/>
                </a:ln>
                <a:solidFill>
                  <a:srgbClr val="FFC7D4"/>
                </a:solidFill>
                <a:latin typeface="Adobe Devanagari" panose="02040503050201020203" pitchFamily="18" charset="0"/>
                <a:cs typeface="Adobe Devanagari" panose="02040503050201020203" pitchFamily="18" charset="0"/>
                <a:sym typeface="Arial"/>
              </a:endParaRPr>
            </a:p>
          </p:txBody>
        </p:sp>
      </p:grpSp>
      <p:grpSp>
        <p:nvGrpSpPr>
          <p:cNvPr id="22" name="群組 21">
            <a:extLst>
              <a:ext uri="{FF2B5EF4-FFF2-40B4-BE49-F238E27FC236}">
                <a16:creationId xmlns:a16="http://schemas.microsoft.com/office/drawing/2014/main" id="{A510ABB3-F6BE-95A5-FB77-257D9B3F243E}"/>
              </a:ext>
            </a:extLst>
          </p:cNvPr>
          <p:cNvGrpSpPr/>
          <p:nvPr/>
        </p:nvGrpSpPr>
        <p:grpSpPr>
          <a:xfrm>
            <a:off x="1048775" y="3715342"/>
            <a:ext cx="1250540" cy="935868"/>
            <a:chOff x="7909200" y="1583067"/>
            <a:chExt cx="1596000" cy="1194400"/>
          </a:xfrm>
        </p:grpSpPr>
        <p:sp>
          <p:nvSpPr>
            <p:cNvPr id="23" name="Google Shape;695;p35">
              <a:extLst>
                <a:ext uri="{FF2B5EF4-FFF2-40B4-BE49-F238E27FC236}">
                  <a16:creationId xmlns:a16="http://schemas.microsoft.com/office/drawing/2014/main" id="{73BDBB18-2257-93FA-6C5B-86A7ACC4E150}"/>
                </a:ext>
              </a:extLst>
            </p:cNvPr>
            <p:cNvSpPr/>
            <p:nvPr/>
          </p:nvSpPr>
          <p:spPr>
            <a:xfrm flipH="1">
              <a:off x="7909200" y="1583067"/>
              <a:ext cx="1596000" cy="1194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4" name="Google Shape;697;p35">
              <a:extLst>
                <a:ext uri="{FF2B5EF4-FFF2-40B4-BE49-F238E27FC236}">
                  <a16:creationId xmlns:a16="http://schemas.microsoft.com/office/drawing/2014/main" id="{BB3C6C56-1140-6460-B35E-8F36E7B34D3B}"/>
                </a:ext>
              </a:extLst>
            </p:cNvPr>
            <p:cNvSpPr/>
            <p:nvPr/>
          </p:nvSpPr>
          <p:spPr>
            <a:xfrm>
              <a:off x="8186950" y="1762921"/>
              <a:ext cx="1040499" cy="839067"/>
            </a:xfrm>
            <a:prstGeom prst="rect">
              <a:avLst/>
            </a:prstGeom>
          </p:spPr>
          <p:txBody>
            <a:bodyPr>
              <a:prstTxWarp prst="textPlain">
                <a:avLst/>
              </a:prstTxWarp>
            </a:bodyPr>
            <a:lstStyle/>
            <a:p>
              <a:pPr algn="ctr" defTabSz="1219170">
                <a:buClr>
                  <a:srgbClr val="000000"/>
                </a:buClr>
              </a:pPr>
              <a:r>
                <a:rPr lang="en-US" altLang="zh-TW" sz="1867" b="1" kern="0" dirty="0">
                  <a:ln w="19050" cap="flat" cmpd="sng">
                    <a:solidFill>
                      <a:srgbClr val="2D1B61"/>
                    </a:solidFill>
                    <a:prstDash val="solid"/>
                    <a:round/>
                    <a:headEnd type="none" w="sm" len="sm"/>
                    <a:tailEnd type="none" w="sm" len="sm"/>
                  </a:ln>
                  <a:solidFill>
                    <a:srgbClr val="FFCCB8"/>
                  </a:solidFill>
                  <a:latin typeface="Adobe Devanagari" panose="02040503050201020203" pitchFamily="18" charset="0"/>
                  <a:cs typeface="Adobe Devanagari" panose="02040503050201020203" pitchFamily="18" charset="0"/>
                  <a:sym typeface="Arial"/>
                </a:rPr>
                <a:t>3</a:t>
              </a:r>
              <a:endParaRPr sz="1867" b="1" kern="0" dirty="0">
                <a:ln w="19050" cap="flat" cmpd="sng">
                  <a:solidFill>
                    <a:srgbClr val="2D1B61"/>
                  </a:solidFill>
                  <a:prstDash val="solid"/>
                  <a:round/>
                  <a:headEnd type="none" w="sm" len="sm"/>
                  <a:tailEnd type="none" w="sm" len="sm"/>
                </a:ln>
                <a:solidFill>
                  <a:srgbClr val="FFCCB8"/>
                </a:solidFill>
                <a:latin typeface="Adobe Devanagari" panose="02040503050201020203" pitchFamily="18" charset="0"/>
                <a:cs typeface="Adobe Devanagari" panose="02040503050201020203" pitchFamily="18" charset="0"/>
                <a:sym typeface="Arial"/>
              </a:endParaRPr>
            </a:p>
          </p:txBody>
        </p:sp>
      </p:grpSp>
      <p:grpSp>
        <p:nvGrpSpPr>
          <p:cNvPr id="25" name="群組 24">
            <a:extLst>
              <a:ext uri="{FF2B5EF4-FFF2-40B4-BE49-F238E27FC236}">
                <a16:creationId xmlns:a16="http://schemas.microsoft.com/office/drawing/2014/main" id="{5486BD62-709F-7385-E93D-107B54FB885A}"/>
              </a:ext>
            </a:extLst>
          </p:cNvPr>
          <p:cNvGrpSpPr/>
          <p:nvPr/>
        </p:nvGrpSpPr>
        <p:grpSpPr>
          <a:xfrm>
            <a:off x="1048776" y="4871126"/>
            <a:ext cx="1250540" cy="935868"/>
            <a:chOff x="7909200" y="1583067"/>
            <a:chExt cx="1596000" cy="1194400"/>
          </a:xfrm>
        </p:grpSpPr>
        <p:sp>
          <p:nvSpPr>
            <p:cNvPr id="26" name="Google Shape;695;p35">
              <a:extLst>
                <a:ext uri="{FF2B5EF4-FFF2-40B4-BE49-F238E27FC236}">
                  <a16:creationId xmlns:a16="http://schemas.microsoft.com/office/drawing/2014/main" id="{114AEEB4-B2A6-179B-F1C1-998F35F54BD9}"/>
                </a:ext>
              </a:extLst>
            </p:cNvPr>
            <p:cNvSpPr/>
            <p:nvPr/>
          </p:nvSpPr>
          <p:spPr>
            <a:xfrm flipH="1">
              <a:off x="7909200" y="1583067"/>
              <a:ext cx="1596000" cy="1194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7" name="Google Shape;697;p35">
              <a:extLst>
                <a:ext uri="{FF2B5EF4-FFF2-40B4-BE49-F238E27FC236}">
                  <a16:creationId xmlns:a16="http://schemas.microsoft.com/office/drawing/2014/main" id="{F550F6CB-D752-6FCD-5750-BCFF54F892E7}"/>
                </a:ext>
              </a:extLst>
            </p:cNvPr>
            <p:cNvSpPr/>
            <p:nvPr/>
          </p:nvSpPr>
          <p:spPr>
            <a:xfrm>
              <a:off x="8186950" y="1762921"/>
              <a:ext cx="1040499" cy="839067"/>
            </a:xfrm>
            <a:prstGeom prst="rect">
              <a:avLst/>
            </a:prstGeom>
          </p:spPr>
          <p:txBody>
            <a:bodyPr>
              <a:prstTxWarp prst="textPlain">
                <a:avLst/>
              </a:prstTxWarp>
            </a:bodyPr>
            <a:lstStyle/>
            <a:p>
              <a:pPr algn="ctr" defTabSz="1219170">
                <a:buClr>
                  <a:srgbClr val="000000"/>
                </a:buClr>
              </a:pPr>
              <a:r>
                <a:rPr lang="en-US" altLang="zh-TW" sz="1867" b="1" kern="0" dirty="0">
                  <a:ln w="19050" cap="flat" cmpd="sng">
                    <a:solidFill>
                      <a:srgbClr val="2D1B61"/>
                    </a:solidFill>
                    <a:prstDash val="solid"/>
                    <a:round/>
                    <a:headEnd type="none" w="sm" len="sm"/>
                    <a:tailEnd type="none" w="sm" len="sm"/>
                  </a:ln>
                  <a:solidFill>
                    <a:srgbClr val="D7E9FD"/>
                  </a:solidFill>
                  <a:latin typeface="Adobe Devanagari" panose="02040503050201020203" pitchFamily="18" charset="0"/>
                  <a:cs typeface="Adobe Devanagari" panose="02040503050201020203" pitchFamily="18" charset="0"/>
                  <a:sym typeface="Arial"/>
                </a:rPr>
                <a:t>4</a:t>
              </a:r>
              <a:endParaRPr sz="1867" b="1" kern="0" dirty="0">
                <a:ln w="19050" cap="flat" cmpd="sng">
                  <a:solidFill>
                    <a:srgbClr val="2D1B61"/>
                  </a:solidFill>
                  <a:prstDash val="solid"/>
                  <a:round/>
                  <a:headEnd type="none" w="sm" len="sm"/>
                  <a:tailEnd type="none" w="sm" len="sm"/>
                </a:ln>
                <a:solidFill>
                  <a:srgbClr val="D7E9FD"/>
                </a:solidFill>
                <a:latin typeface="Adobe Devanagari" panose="02040503050201020203" pitchFamily="18" charset="0"/>
                <a:cs typeface="Adobe Devanagari" panose="02040503050201020203" pitchFamily="18" charset="0"/>
                <a:sym typeface="Arial"/>
              </a:endParaRPr>
            </a:p>
          </p:txBody>
        </p:sp>
      </p:grpSp>
      <p:sp>
        <p:nvSpPr>
          <p:cNvPr id="2" name="投影片編號版面配置區 1"/>
          <p:cNvSpPr>
            <a:spLocks noGrp="1"/>
          </p:cNvSpPr>
          <p:nvPr>
            <p:ph type="sldNum" sz="quarter" idx="10"/>
          </p:nvPr>
        </p:nvSpPr>
        <p:spPr/>
        <p:txBody>
          <a:bodyPr/>
          <a:lstStyle/>
          <a:p>
            <a:fld id="{92A3BBB8-EBE5-4A2B-AB70-89540E1C96C3}" type="slidenum">
              <a:rPr lang="ko-KR" altLang="en-US" smtClean="0"/>
              <a:pPr/>
              <a:t>3</a:t>
            </a:fld>
            <a:endParaRPr lang="ko-KR"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81456" y="667395"/>
            <a:ext cx="2035612" cy="907577"/>
            <a:chOff x="608391" y="1619108"/>
            <a:chExt cx="203561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2408" y="1055091"/>
              <a:ext cx="907577" cy="203561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77" y="1747385"/>
              <a:ext cx="2031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實施方式</a:t>
              </a:r>
              <a:endParaRPr kumimoji="0" lang="en-US" altLang="ko-KR" sz="1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grpSp>
      <p:grpSp>
        <p:nvGrpSpPr>
          <p:cNvPr id="10" name="群組 9">
            <a:extLst>
              <a:ext uri="{FF2B5EF4-FFF2-40B4-BE49-F238E27FC236}">
                <a16:creationId xmlns:a16="http://schemas.microsoft.com/office/drawing/2014/main" id="{27435F7F-EFE4-5AB7-F6DC-28007B595373}"/>
              </a:ext>
            </a:extLst>
          </p:cNvPr>
          <p:cNvGrpSpPr/>
          <p:nvPr/>
        </p:nvGrpSpPr>
        <p:grpSpPr>
          <a:xfrm>
            <a:off x="1288572" y="1990081"/>
            <a:ext cx="10171777" cy="3392546"/>
            <a:chOff x="1242921" y="3505788"/>
            <a:chExt cx="10171777" cy="3392546"/>
          </a:xfrm>
        </p:grpSpPr>
        <p:sp>
          <p:nvSpPr>
            <p:cNvPr id="4" name="모서리가 둥근 직사각형 75">
              <a:extLst>
                <a:ext uri="{FF2B5EF4-FFF2-40B4-BE49-F238E27FC236}">
                  <a16:creationId xmlns:a16="http://schemas.microsoft.com/office/drawing/2014/main" id="{1E51C4E8-5F59-EFCD-A495-0F929772EC16}"/>
                </a:ext>
              </a:extLst>
            </p:cNvPr>
            <p:cNvSpPr/>
            <p:nvPr/>
          </p:nvSpPr>
          <p:spPr>
            <a:xfrm>
              <a:off x="2484788" y="3505788"/>
              <a:ext cx="8929910" cy="3392546"/>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推展國際教育課程</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協助學校發展國際教育課程模組及落實推動國際教育課程。</a:t>
              </a:r>
            </a:p>
          </p:txBody>
        </p:sp>
        <p:grpSp>
          <p:nvGrpSpPr>
            <p:cNvPr id="5" name="群組 4">
              <a:extLst>
                <a:ext uri="{FF2B5EF4-FFF2-40B4-BE49-F238E27FC236}">
                  <a16:creationId xmlns:a16="http://schemas.microsoft.com/office/drawing/2014/main" id="{0861A6FB-484B-D085-93DE-37EFEB0466E4}"/>
                </a:ext>
              </a:extLst>
            </p:cNvPr>
            <p:cNvGrpSpPr/>
            <p:nvPr/>
          </p:nvGrpSpPr>
          <p:grpSpPr>
            <a:xfrm>
              <a:off x="1242921" y="3712960"/>
              <a:ext cx="967427" cy="1006433"/>
              <a:chOff x="8200647" y="3334709"/>
              <a:chExt cx="1003308" cy="949502"/>
            </a:xfrm>
          </p:grpSpPr>
          <p:sp>
            <p:nvSpPr>
              <p:cNvPr id="8" name="양쪽 모서리가 둥근 사각형 81">
                <a:extLst>
                  <a:ext uri="{FF2B5EF4-FFF2-40B4-BE49-F238E27FC236}">
                    <a16:creationId xmlns:a16="http://schemas.microsoft.com/office/drawing/2014/main" id="{DD6AEFF4-DC76-08CE-956A-419CE1309F97}"/>
                  </a:ext>
                </a:extLst>
              </p:cNvPr>
              <p:cNvSpPr/>
              <p:nvPr/>
            </p:nvSpPr>
            <p:spPr>
              <a:xfrm rot="5400000">
                <a:off x="8248512" y="3286844"/>
                <a:ext cx="907577" cy="1003308"/>
              </a:xfrm>
              <a:prstGeom prst="round2SameRect">
                <a:avLst>
                  <a:gd name="adj1" fmla="val 16667"/>
                  <a:gd name="adj2" fmla="val 14673"/>
                </a:avLst>
              </a:prstGeom>
              <a:solidFill>
                <a:srgbClr val="FF9CB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prstClr val="black">
                      <a:lumMod val="75000"/>
                      <a:lumOff val="25000"/>
                    </a:prstClr>
                  </a:solidFill>
                  <a:effectLst/>
                  <a:uLnTx/>
                  <a:uFillTx/>
                  <a:latin typeface="Malgun Gothic" panose="020B0503020000020004" pitchFamily="34" charset="-127"/>
                  <a:ea typeface="Malgun Gothic" panose="020B0503020000020004" pitchFamily="34" charset="-127"/>
                  <a:cs typeface="+mn-cs"/>
                </a:endParaRPr>
              </a:p>
            </p:txBody>
          </p:sp>
          <p:sp>
            <p:nvSpPr>
              <p:cNvPr id="9" name="직사각형 141">
                <a:extLst>
                  <a:ext uri="{FF2B5EF4-FFF2-40B4-BE49-F238E27FC236}">
                    <a16:creationId xmlns:a16="http://schemas.microsoft.com/office/drawing/2014/main" id="{27FCBE34-BA95-2FEC-2772-322E09533B6B}"/>
                  </a:ext>
                </a:extLst>
              </p:cNvPr>
              <p:cNvSpPr/>
              <p:nvPr/>
            </p:nvSpPr>
            <p:spPr>
              <a:xfrm>
                <a:off x="8442853" y="3413111"/>
                <a:ext cx="515695" cy="8711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54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rPr>
                  <a:t>3</a:t>
                </a:r>
                <a:endParaRPr kumimoji="0" lang="en-US" altLang="ko-KR" sz="28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endParaRPr>
              </a:p>
            </p:txBody>
          </p:sp>
        </p:grpSp>
      </p:grpSp>
      <p:sp>
        <p:nvSpPr>
          <p:cNvPr id="12" name="投影片編號版面配置區 11"/>
          <p:cNvSpPr>
            <a:spLocks noGrp="1"/>
          </p:cNvSpPr>
          <p:nvPr>
            <p:ph type="sldNum" sz="quarter" idx="12"/>
          </p:nvPr>
        </p:nvSpPr>
        <p:spPr/>
        <p:txBody>
          <a:bodyPr/>
          <a:lstStyle/>
          <a:p>
            <a:fld id="{92A3BBB8-EBE5-4A2B-AB70-89540E1C96C3}" type="slidenum">
              <a:rPr lang="ko-KR" altLang="en-US"/>
              <a:pPr/>
              <a:t>30</a:t>
            </a:fld>
            <a:endParaRPr lang="ko-KR" altLang="en-US" dirty="0">
              <a:solidFill>
                <a:prstClr val="black">
                  <a:tint val="75000"/>
                </a:prstClr>
              </a:solidFill>
            </a:endParaRPr>
          </a:p>
        </p:txBody>
      </p:sp>
    </p:spTree>
    <p:extLst>
      <p:ext uri="{BB962C8B-B14F-4D97-AF65-F5344CB8AC3E}">
        <p14:creationId xmlns:p14="http://schemas.microsoft.com/office/powerpoint/2010/main" val="978987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56859" y="588077"/>
            <a:ext cx="6186312" cy="907577"/>
            <a:chOff x="-1464808" y="1619110"/>
            <a:chExt cx="618631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4559" y="-1020257"/>
              <a:ext cx="907577" cy="6186312"/>
            </a:xfrm>
            <a:prstGeom prst="round2SameRect">
              <a:avLst>
                <a:gd name="adj1" fmla="val 16667"/>
                <a:gd name="adj2" fmla="val 19940"/>
              </a:avLst>
            </a:prstGeom>
            <a:solidFill>
              <a:schemeClr val="accent4">
                <a:lumMod val="40000"/>
                <a:lumOff val="6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1464808" y="1747385"/>
              <a:ext cx="618631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1-3-1</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提供學校課程深化機制</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31</a:t>
            </a:fld>
            <a:endParaRPr lang="ko-KR" altLang="en-US" dirty="0">
              <a:solidFill>
                <a:prstClr val="black">
                  <a:tint val="75000"/>
                </a:prstClr>
              </a:solidFill>
            </a:endParaRPr>
          </a:p>
        </p:txBody>
      </p:sp>
      <p:sp>
        <p:nvSpPr>
          <p:cNvPr id="9" name="矩形 8"/>
          <p:cNvSpPr/>
          <p:nvPr/>
        </p:nvSpPr>
        <p:spPr>
          <a:xfrm>
            <a:off x="1125032" y="4331348"/>
            <a:ext cx="9927337" cy="1815882"/>
          </a:xfrm>
          <a:prstGeom prst="rect">
            <a:avLst/>
          </a:prstGeom>
        </p:spPr>
        <p:txBody>
          <a:bodyPr wrap="square">
            <a:spAutoFit/>
          </a:bodyPr>
          <a:lstStyle/>
          <a:p>
            <a:pPr marL="342900" lvl="0" indent="-342900">
              <a:spcAft>
                <a:spcPts val="0"/>
              </a:spcAft>
              <a:buClr>
                <a:srgbClr val="767171"/>
              </a:buClr>
              <a:buFont typeface="+mj-lt"/>
              <a:buAutoNum type="arabicPeriod"/>
            </a:pPr>
            <a:r>
              <a:rPr lang="zh-TW" altLang="en-US" sz="2800" kern="0" dirty="0">
                <a:latin typeface="Times New Roman" panose="02020603050405020304" pitchFamily="18" charset="0"/>
                <a:ea typeface="標楷體" panose="03000509000000000000" pitchFamily="65" charset="-120"/>
                <a:cs typeface="Times New Roman" panose="02020603050405020304" pitchFamily="18" charset="0"/>
              </a:rPr>
              <a:t>提供</a:t>
            </a:r>
            <a:r>
              <a:rPr lang="zh-TW" altLang="zh-TW" sz="2800" kern="0" dirty="0">
                <a:latin typeface="Times New Roman" panose="02020603050405020304" pitchFamily="18" charset="0"/>
                <a:ea typeface="標楷體" panose="03000509000000000000" pitchFamily="65" charset="-120"/>
                <a:cs typeface="Times New Roman" panose="02020603050405020304" pitchFamily="18" charset="0"/>
              </a:rPr>
              <a:t>協助學校課程深化的機制，包含規劃項目、實施方式及預期成效等。</a:t>
            </a:r>
            <a:endParaRPr lang="en-US" altLang="zh-TW" sz="2800" kern="100" dirty="0">
              <a:latin typeface="標楷體" panose="03000509000000000000" pitchFamily="65" charset="-120"/>
              <a:cs typeface="Times New Roman" panose="02020603050405020304" pitchFamily="18" charset="0"/>
            </a:endParaRPr>
          </a:p>
          <a:p>
            <a:pPr marL="342900" lvl="0" indent="-342900">
              <a:spcAft>
                <a:spcPts val="0"/>
              </a:spcAft>
              <a:buClr>
                <a:srgbClr val="767171"/>
              </a:buClr>
              <a:buFont typeface="+mj-lt"/>
              <a:buAutoNum type="arabicPeriod"/>
            </a:pPr>
            <a:r>
              <a:rPr lang="zh-TW" altLang="zh-TW" sz="2800" kern="0" dirty="0">
                <a:latin typeface="Times New Roman" panose="02020603050405020304" pitchFamily="18" charset="0"/>
                <a:ea typeface="標楷體" panose="03000509000000000000" pitchFamily="65" charset="-120"/>
                <a:cs typeface="Times New Roman" panose="02020603050405020304" pitchFamily="18" charset="0"/>
              </a:rPr>
              <a:t>深化機制可包含規劃跨校教師社群增能活動、辦理國際教育優良課程方案徵或發展國際教育教材與評量等。</a:t>
            </a:r>
            <a:endParaRPr lang="zh-TW" altLang="en-US" sz="2800" dirty="0">
              <a:latin typeface="Times New Roman" panose="02020603050405020304" pitchFamily="18" charset="0"/>
            </a:endParaRPr>
          </a:p>
        </p:txBody>
      </p:sp>
      <p:pic>
        <p:nvPicPr>
          <p:cNvPr id="10" name="圖片 9" descr="一張含有 文字, 螢幕擷取畫面, 字型, 行 的圖片&#10;&#10;自動產生的描述">
            <a:extLst>
              <a:ext uri="{FF2B5EF4-FFF2-40B4-BE49-F238E27FC236}">
                <a16:creationId xmlns:a16="http://schemas.microsoft.com/office/drawing/2014/main" id="{B3D0B41A-402F-1211-A40B-7B8AFD64C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64" y="1795422"/>
            <a:ext cx="9731080" cy="2363103"/>
          </a:xfrm>
          <a:prstGeom prst="rect">
            <a:avLst/>
          </a:prstGeom>
        </p:spPr>
      </p:pic>
    </p:spTree>
    <p:extLst>
      <p:ext uri="{BB962C8B-B14F-4D97-AF65-F5344CB8AC3E}">
        <p14:creationId xmlns:p14="http://schemas.microsoft.com/office/powerpoint/2010/main" val="1885707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7326554"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chemeClr val="accent4">
                <a:lumMod val="40000"/>
                <a:lumOff val="6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141292" y="1747385"/>
              <a:ext cx="35392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1-3-2</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推廣國際教育課程資源活動</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32</a:t>
            </a:fld>
            <a:endParaRPr lang="ko-KR" altLang="en-US" dirty="0">
              <a:solidFill>
                <a:prstClr val="black">
                  <a:tint val="75000"/>
                </a:prstClr>
              </a:solidFill>
            </a:endParaRPr>
          </a:p>
        </p:txBody>
      </p:sp>
      <p:sp>
        <p:nvSpPr>
          <p:cNvPr id="9" name="矩形 8"/>
          <p:cNvSpPr/>
          <p:nvPr/>
        </p:nvSpPr>
        <p:spPr>
          <a:xfrm>
            <a:off x="1542327" y="4537800"/>
            <a:ext cx="9179550" cy="1200329"/>
          </a:xfrm>
          <a:prstGeom prst="rect">
            <a:avLst/>
          </a:prstGeom>
        </p:spPr>
        <p:txBody>
          <a:bodyPr wrap="square">
            <a:spAutoFit/>
          </a:bodyPr>
          <a:lstStyle/>
          <a:p>
            <a:r>
              <a:rPr lang="zh-TW" altLang="en-US" sz="3600" kern="0" dirty="0">
                <a:latin typeface="Times New Roman" panose="02020603050405020304" pitchFamily="18" charset="0"/>
                <a:ea typeface="標楷體" panose="03000509000000000000" pitchFamily="65" charset="-120"/>
                <a:cs typeface="Times New Roman" panose="02020603050405020304" pitchFamily="18" charset="0"/>
              </a:rPr>
              <a:t>詳實填寫</a:t>
            </a:r>
            <a:r>
              <a:rPr lang="zh-TW" altLang="zh-TW" sz="3600" kern="0" dirty="0">
                <a:latin typeface="Times New Roman" panose="02020603050405020304" pitchFamily="18" charset="0"/>
                <a:ea typeface="標楷體" panose="03000509000000000000" pitchFamily="65" charset="-120"/>
                <a:cs typeface="Times New Roman" panose="02020603050405020304" pitchFamily="18" charset="0"/>
              </a:rPr>
              <a:t>推廣國際教育課程資源的活動規劃、推廣方式及實施主題等。</a:t>
            </a:r>
            <a:endParaRPr lang="zh-TW" altLang="en-US" sz="3600" dirty="0">
              <a:latin typeface="Times New Roman" panose="02020603050405020304" pitchFamily="18" charset="0"/>
            </a:endParaRP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11" y="1862077"/>
            <a:ext cx="10915277" cy="2582694"/>
          </a:xfrm>
          <a:prstGeom prst="rect">
            <a:avLst/>
          </a:prstGeom>
        </p:spPr>
      </p:pic>
    </p:spTree>
    <p:extLst>
      <p:ext uri="{BB962C8B-B14F-4D97-AF65-F5344CB8AC3E}">
        <p14:creationId xmlns:p14="http://schemas.microsoft.com/office/powerpoint/2010/main" val="1190427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81456" y="667395"/>
            <a:ext cx="2035612" cy="907577"/>
            <a:chOff x="608391" y="1619108"/>
            <a:chExt cx="203561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2408" y="1055091"/>
              <a:ext cx="907577" cy="203561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77" y="1747385"/>
              <a:ext cx="2031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實施方式</a:t>
              </a:r>
              <a:endParaRPr kumimoji="0" lang="en-US" altLang="ko-KR" sz="1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grpSp>
      <p:grpSp>
        <p:nvGrpSpPr>
          <p:cNvPr id="10" name="群組 9">
            <a:extLst>
              <a:ext uri="{FF2B5EF4-FFF2-40B4-BE49-F238E27FC236}">
                <a16:creationId xmlns:a16="http://schemas.microsoft.com/office/drawing/2014/main" id="{27435F7F-EFE4-5AB7-F6DC-28007B595373}"/>
              </a:ext>
            </a:extLst>
          </p:cNvPr>
          <p:cNvGrpSpPr/>
          <p:nvPr/>
        </p:nvGrpSpPr>
        <p:grpSpPr>
          <a:xfrm>
            <a:off x="1288572" y="1990081"/>
            <a:ext cx="10171777" cy="3451932"/>
            <a:chOff x="1242921" y="3505788"/>
            <a:chExt cx="10171777" cy="3451932"/>
          </a:xfrm>
        </p:grpSpPr>
        <p:sp>
          <p:nvSpPr>
            <p:cNvPr id="4" name="모서리가 둥근 직사각형 75">
              <a:extLst>
                <a:ext uri="{FF2B5EF4-FFF2-40B4-BE49-F238E27FC236}">
                  <a16:creationId xmlns:a16="http://schemas.microsoft.com/office/drawing/2014/main" id="{1E51C4E8-5F59-EFCD-A495-0F929772EC16}"/>
                </a:ext>
              </a:extLst>
            </p:cNvPr>
            <p:cNvSpPr/>
            <p:nvPr/>
          </p:nvSpPr>
          <p:spPr>
            <a:xfrm>
              <a:off x="2484788" y="3505788"/>
              <a:ext cx="8929910" cy="3451932"/>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促進國際教育交流合作</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協助學校運用國際教育交流櫥窗。</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協助學校辦理國際教育交流媒合與締盟、國外學校來訪之先導參訪接待及推動國際教育交流相關事項。</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配合高級中等以下學校國際教育交流聯盟國際教育交流相關推動工作。</a:t>
              </a:r>
            </a:p>
          </p:txBody>
        </p:sp>
        <p:grpSp>
          <p:nvGrpSpPr>
            <p:cNvPr id="5" name="群組 4">
              <a:extLst>
                <a:ext uri="{FF2B5EF4-FFF2-40B4-BE49-F238E27FC236}">
                  <a16:creationId xmlns:a16="http://schemas.microsoft.com/office/drawing/2014/main" id="{0861A6FB-484B-D085-93DE-37EFEB0466E4}"/>
                </a:ext>
              </a:extLst>
            </p:cNvPr>
            <p:cNvGrpSpPr/>
            <p:nvPr/>
          </p:nvGrpSpPr>
          <p:grpSpPr>
            <a:xfrm>
              <a:off x="1242921" y="3712960"/>
              <a:ext cx="967427" cy="1006433"/>
              <a:chOff x="8200647" y="3334709"/>
              <a:chExt cx="1003308" cy="949502"/>
            </a:xfrm>
          </p:grpSpPr>
          <p:sp>
            <p:nvSpPr>
              <p:cNvPr id="8" name="양쪽 모서리가 둥근 사각형 81">
                <a:extLst>
                  <a:ext uri="{FF2B5EF4-FFF2-40B4-BE49-F238E27FC236}">
                    <a16:creationId xmlns:a16="http://schemas.microsoft.com/office/drawing/2014/main" id="{DD6AEFF4-DC76-08CE-956A-419CE1309F97}"/>
                  </a:ext>
                </a:extLst>
              </p:cNvPr>
              <p:cNvSpPr/>
              <p:nvPr/>
            </p:nvSpPr>
            <p:spPr>
              <a:xfrm rot="5400000">
                <a:off x="8248512" y="3286844"/>
                <a:ext cx="907577" cy="1003308"/>
              </a:xfrm>
              <a:prstGeom prst="round2SameRect">
                <a:avLst>
                  <a:gd name="adj1" fmla="val 16667"/>
                  <a:gd name="adj2" fmla="val 14673"/>
                </a:avLst>
              </a:prstGeom>
              <a:solidFill>
                <a:srgbClr val="FF9CB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prstClr val="black">
                      <a:lumMod val="75000"/>
                      <a:lumOff val="25000"/>
                    </a:prstClr>
                  </a:solidFill>
                  <a:effectLst/>
                  <a:uLnTx/>
                  <a:uFillTx/>
                  <a:latin typeface="Malgun Gothic" panose="020B0503020000020004" pitchFamily="34" charset="-127"/>
                  <a:ea typeface="Malgun Gothic" panose="020B0503020000020004" pitchFamily="34" charset="-127"/>
                  <a:cs typeface="+mn-cs"/>
                </a:endParaRPr>
              </a:p>
            </p:txBody>
          </p:sp>
          <p:sp>
            <p:nvSpPr>
              <p:cNvPr id="9" name="직사각형 141">
                <a:extLst>
                  <a:ext uri="{FF2B5EF4-FFF2-40B4-BE49-F238E27FC236}">
                    <a16:creationId xmlns:a16="http://schemas.microsoft.com/office/drawing/2014/main" id="{27FCBE34-BA95-2FEC-2772-322E09533B6B}"/>
                  </a:ext>
                </a:extLst>
              </p:cNvPr>
              <p:cNvSpPr/>
              <p:nvPr/>
            </p:nvSpPr>
            <p:spPr>
              <a:xfrm>
                <a:off x="8442853" y="3413111"/>
                <a:ext cx="515695" cy="8711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54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rPr>
                  <a:t>4</a:t>
                </a:r>
                <a:endParaRPr kumimoji="0" lang="en-US" altLang="ko-KR" sz="28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endParaRPr>
              </a:p>
            </p:txBody>
          </p:sp>
        </p:grpSp>
      </p:grpSp>
      <p:sp>
        <p:nvSpPr>
          <p:cNvPr id="12" name="投影片編號版面配置區 11"/>
          <p:cNvSpPr>
            <a:spLocks noGrp="1"/>
          </p:cNvSpPr>
          <p:nvPr>
            <p:ph type="sldNum" sz="quarter" idx="12"/>
          </p:nvPr>
        </p:nvSpPr>
        <p:spPr/>
        <p:txBody>
          <a:bodyPr/>
          <a:lstStyle/>
          <a:p>
            <a:fld id="{92A3BBB8-EBE5-4A2B-AB70-89540E1C96C3}" type="slidenum">
              <a:rPr lang="ko-KR" altLang="en-US"/>
              <a:pPr/>
              <a:t>33</a:t>
            </a:fld>
            <a:endParaRPr lang="ko-KR" altLang="en-US" dirty="0">
              <a:solidFill>
                <a:prstClr val="black">
                  <a:tint val="75000"/>
                </a:prstClr>
              </a:solidFill>
            </a:endParaRPr>
          </a:p>
        </p:txBody>
      </p:sp>
    </p:spTree>
    <p:extLst>
      <p:ext uri="{BB962C8B-B14F-4D97-AF65-F5344CB8AC3E}">
        <p14:creationId xmlns:p14="http://schemas.microsoft.com/office/powerpoint/2010/main" val="3234871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126490" y="594358"/>
            <a:ext cx="4524553"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rgbClr val="C6E1B5"/>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120759" y="1747385"/>
              <a:ext cx="349821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1-4-1</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協助辦理</a:t>
              </a: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TPSF</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34</a:t>
            </a:fld>
            <a:endParaRPr lang="ko-KR" altLang="en-US" dirty="0">
              <a:solidFill>
                <a:prstClr val="black">
                  <a:tint val="75000"/>
                </a:prstClr>
              </a:solidFill>
            </a:endParaRPr>
          </a:p>
        </p:txBody>
      </p:sp>
      <p:sp>
        <p:nvSpPr>
          <p:cNvPr id="9" name="矩形 8"/>
          <p:cNvSpPr/>
          <p:nvPr/>
        </p:nvSpPr>
        <p:spPr>
          <a:xfrm>
            <a:off x="954864" y="2588053"/>
            <a:ext cx="4691770" cy="2246769"/>
          </a:xfrm>
          <a:prstGeom prst="rect">
            <a:avLst/>
          </a:prstGeom>
        </p:spPr>
        <p:txBody>
          <a:bodyPr wrap="square">
            <a:spAutoFit/>
          </a:bodyPr>
          <a:lstStyle/>
          <a:p>
            <a:pPr marL="514350" indent="-514350">
              <a:spcAft>
                <a:spcPts val="0"/>
              </a:spcAft>
              <a:buFont typeface="+mj-lt"/>
              <a:buAutoNum type="arabicPeriod"/>
            </a:pPr>
            <a:r>
              <a:rPr lang="zh-TW" altLang="zh-TW" sz="2800" kern="150" dirty="0">
                <a:latin typeface="標楷體" panose="03000509000000000000" pitchFamily="65" charset="-120"/>
                <a:ea typeface="標楷體" panose="03000509000000000000" pitchFamily="65" charset="-120"/>
                <a:cs typeface="Times New Roman" panose="02020603050405020304" pitchFamily="18" charset="0"/>
              </a:rPr>
              <a:t>參加國際交流聯盟辦理之國際交流櫥窗工作坊</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514350" indent="-514350">
              <a:spcAft>
                <a:spcPts val="0"/>
              </a:spcAft>
              <a:buFont typeface="+mj-lt"/>
              <a:buAutoNum type="arabicPeriod"/>
            </a:pP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514350" indent="-514350">
              <a:buFont typeface="+mj-lt"/>
              <a:buAutoNum type="arabicPeriod"/>
            </a:pPr>
            <a:r>
              <a:rPr lang="zh-TW" altLang="zh-TW" sz="2800" dirty="0">
                <a:latin typeface="標楷體" panose="03000509000000000000" pitchFamily="65" charset="-120"/>
                <a:ea typeface="標楷體" panose="03000509000000000000" pitchFamily="65" charset="-120"/>
              </a:rPr>
              <a:t>至少於</a:t>
            </a:r>
            <a:r>
              <a:rPr lang="en-US" altLang="zh-TW" sz="2800" dirty="0">
                <a:latin typeface="標楷體" panose="03000509000000000000" pitchFamily="65" charset="-120"/>
                <a:ea typeface="標楷體" panose="03000509000000000000" pitchFamily="65" charset="-120"/>
              </a:rPr>
              <a:t>TPSF</a:t>
            </a:r>
            <a:r>
              <a:rPr lang="zh-TW" altLang="zh-TW" sz="2800" dirty="0">
                <a:latin typeface="標楷體" panose="03000509000000000000" pitchFamily="65" charset="-120"/>
                <a:ea typeface="標楷體" panose="03000509000000000000" pitchFamily="65" charset="-120"/>
              </a:rPr>
              <a:t>系統辦理</a:t>
            </a:r>
            <a:r>
              <a:rPr lang="en-US" altLang="zh-TW" sz="2800" dirty="0">
                <a:latin typeface="標楷體" panose="03000509000000000000" pitchFamily="65" charset="-120"/>
                <a:ea typeface="標楷體" panose="03000509000000000000" pitchFamily="65" charset="-120"/>
              </a:rPr>
              <a:t>1</a:t>
            </a:r>
            <a:r>
              <a:rPr lang="zh-TW" altLang="zh-TW" sz="2800" dirty="0">
                <a:latin typeface="標楷體" panose="03000509000000000000" pitchFamily="65" charset="-120"/>
                <a:ea typeface="標楷體" panose="03000509000000000000" pitchFamily="65" charset="-120"/>
              </a:rPr>
              <a:t>所轄下學校媒合國內外學校</a:t>
            </a:r>
            <a:r>
              <a:rPr lang="zh-TW" altLang="zh-TW" sz="2800" b="1" dirty="0">
                <a:latin typeface="標楷體" panose="03000509000000000000" pitchFamily="65" charset="-120"/>
                <a:ea typeface="標楷體" panose="03000509000000000000" pitchFamily="65" charset="-120"/>
              </a:rPr>
              <a:t>。</a:t>
            </a:r>
          </a:p>
        </p:txBody>
      </p:sp>
      <p:pic>
        <p:nvPicPr>
          <p:cNvPr id="8" name="圖片 7" descr="一張含有 文字, 螢幕擷取畫面, 字型, 數字 的圖片&#10;&#10;AI 產生的內容可能不正確。">
            <a:extLst>
              <a:ext uri="{FF2B5EF4-FFF2-40B4-BE49-F238E27FC236}">
                <a16:creationId xmlns:a16="http://schemas.microsoft.com/office/drawing/2014/main" id="{71981CA5-B5F8-63B8-1986-A9775E948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974" y="818300"/>
            <a:ext cx="5754655" cy="5355388"/>
          </a:xfrm>
          <a:prstGeom prst="rect">
            <a:avLst/>
          </a:prstGeom>
        </p:spPr>
      </p:pic>
    </p:spTree>
    <p:extLst>
      <p:ext uri="{BB962C8B-B14F-4D97-AF65-F5344CB8AC3E}">
        <p14:creationId xmlns:p14="http://schemas.microsoft.com/office/powerpoint/2010/main" val="2491478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6306605"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rgbClr val="C6E1B5"/>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27000" y="1747385"/>
              <a:ext cx="331069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1-4-2</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辦理先導參訪及接待</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35</a:t>
            </a:fld>
            <a:endParaRPr lang="ko-KR" altLang="en-US" dirty="0">
              <a:solidFill>
                <a:prstClr val="black">
                  <a:tint val="75000"/>
                </a:prstClr>
              </a:solidFill>
            </a:endParaRPr>
          </a:p>
        </p:txBody>
      </p:sp>
      <p:sp>
        <p:nvSpPr>
          <p:cNvPr id="71" name="矩形 70"/>
          <p:cNvSpPr/>
          <p:nvPr/>
        </p:nvSpPr>
        <p:spPr>
          <a:xfrm>
            <a:off x="745295" y="1569136"/>
            <a:ext cx="5171607" cy="5262979"/>
          </a:xfrm>
          <a:prstGeom prst="rect">
            <a:avLst/>
          </a:prstGeom>
        </p:spPr>
        <p:txBody>
          <a:bodyPr wrap="square">
            <a:spAutoFit/>
          </a:bodyPr>
          <a:lstStyle/>
          <a:p>
            <a:pPr marL="514350" indent="-514350">
              <a:spcAft>
                <a:spcPts val="0"/>
              </a:spcAft>
              <a:buFont typeface="+mj-lt"/>
              <a:buAutoNum type="arabicPeriod"/>
            </a:pPr>
            <a:r>
              <a:rPr lang="zh-TW" altLang="zh-TW" sz="2800" kern="150" dirty="0">
                <a:latin typeface="標楷體" panose="03000509000000000000" pitchFamily="65" charset="-120"/>
                <a:ea typeface="標楷體" panose="03000509000000000000" pitchFamily="65" charset="-120"/>
                <a:cs typeface="Times New Roman" panose="02020603050405020304" pitchFamily="18" charset="0"/>
              </a:rPr>
              <a:t>參加國際交流聯盟辦理</a:t>
            </a:r>
            <a:r>
              <a:rPr lang="zh-TW" altLang="en-US" sz="2800" kern="150" dirty="0">
                <a:latin typeface="標楷體" panose="03000509000000000000" pitchFamily="65" charset="-120"/>
                <a:ea typeface="標楷體" panose="03000509000000000000" pitchFamily="65" charset="-120"/>
                <a:cs typeface="Times New Roman" panose="02020603050405020304" pitchFamily="18" charset="0"/>
              </a:rPr>
              <a:t>之</a:t>
            </a:r>
            <a:r>
              <a:rPr lang="zh-TW" altLang="zh-TW" sz="2800" kern="150" dirty="0">
                <a:latin typeface="標楷體" panose="03000509000000000000" pitchFamily="65" charset="-120"/>
                <a:ea typeface="標楷體" panose="03000509000000000000" pitchFamily="65" charset="-120"/>
                <a:cs typeface="Times New Roman" panose="02020603050405020304" pitchFamily="18" charset="0"/>
              </a:rPr>
              <a:t>工作坊</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514350" indent="-514350">
              <a:buFont typeface="+mj-lt"/>
              <a:buAutoNum type="arabicPeriod"/>
            </a:pPr>
            <a:r>
              <a:rPr lang="zh-TW" altLang="en-US" sz="2800" dirty="0">
                <a:latin typeface="標楷體" panose="03000509000000000000" pitchFamily="65" charset="-120"/>
                <a:ea typeface="標楷體" panose="03000509000000000000" pitchFamily="65" charset="-120"/>
              </a:rPr>
              <a:t>請於學習路線中呈現國際教育學習內容，並將依地方采風特色研發完成之路線提供國教署。</a:t>
            </a:r>
            <a:endParaRPr lang="en-US" altLang="zh-TW" sz="2800" dirty="0">
              <a:latin typeface="標楷體" panose="03000509000000000000" pitchFamily="65" charset="-120"/>
              <a:ea typeface="標楷體" panose="03000509000000000000" pitchFamily="65" charset="-120"/>
            </a:endParaRPr>
          </a:p>
          <a:p>
            <a:pPr marL="514350" indent="-514350">
              <a:buFont typeface="+mj-lt"/>
              <a:buAutoNum type="arabicPeriod"/>
              <a:defRPr/>
            </a:pP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運用地方資源與特色規劃適用外國學校師生來訪體驗學習路線。</a:t>
            </a:r>
          </a:p>
          <a:p>
            <a:pPr marL="514350" indent="-514350">
              <a:buFont typeface="+mj-lt"/>
              <a:buAutoNum type="arabicPeriod"/>
              <a:defRPr/>
            </a:pP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擬訂體驗學習路線之學習內涵，並發展課程及教學示例。</a:t>
            </a:r>
          </a:p>
          <a:p>
            <a:pPr marL="514350" indent="-514350">
              <a:buFont typeface="+mj-lt"/>
              <a:buAutoNum type="arabicPeriod"/>
            </a:pPr>
            <a:endParaRPr lang="zh-TW" altLang="zh-TW" sz="2800" b="1" dirty="0">
              <a:latin typeface="標楷體" panose="03000509000000000000" pitchFamily="65" charset="-120"/>
              <a:ea typeface="標楷體" panose="03000509000000000000" pitchFamily="65" charset="-120"/>
            </a:endParaRPr>
          </a:p>
        </p:txBody>
      </p:sp>
      <p:pic>
        <p:nvPicPr>
          <p:cNvPr id="9" name="圖片 8" descr="一張含有 文字, 螢幕擷取畫面, 數字, 平行 的圖片&#10;&#10;自動產生的描述">
            <a:extLst>
              <a:ext uri="{FF2B5EF4-FFF2-40B4-BE49-F238E27FC236}">
                <a16:creationId xmlns:a16="http://schemas.microsoft.com/office/drawing/2014/main" id="{999975E3-156F-3765-D11C-3778C1E02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244" y="1726889"/>
            <a:ext cx="5580460" cy="4732386"/>
          </a:xfrm>
          <a:prstGeom prst="rect">
            <a:avLst/>
          </a:prstGeom>
        </p:spPr>
      </p:pic>
    </p:spTree>
    <p:extLst>
      <p:ext uri="{BB962C8B-B14F-4D97-AF65-F5344CB8AC3E}">
        <p14:creationId xmlns:p14="http://schemas.microsoft.com/office/powerpoint/2010/main" val="576920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81456" y="667395"/>
            <a:ext cx="2035612" cy="907577"/>
            <a:chOff x="608391" y="1619108"/>
            <a:chExt cx="203561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2408" y="1055091"/>
              <a:ext cx="907577" cy="203561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77" y="1747385"/>
              <a:ext cx="2031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實施方式</a:t>
              </a:r>
              <a:endParaRPr kumimoji="0" lang="en-US" altLang="ko-KR" sz="16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grpSp>
      <p:grpSp>
        <p:nvGrpSpPr>
          <p:cNvPr id="10" name="群組 9">
            <a:extLst>
              <a:ext uri="{FF2B5EF4-FFF2-40B4-BE49-F238E27FC236}">
                <a16:creationId xmlns:a16="http://schemas.microsoft.com/office/drawing/2014/main" id="{27435F7F-EFE4-5AB7-F6DC-28007B595373}"/>
              </a:ext>
            </a:extLst>
          </p:cNvPr>
          <p:cNvGrpSpPr/>
          <p:nvPr/>
        </p:nvGrpSpPr>
        <p:grpSpPr>
          <a:xfrm>
            <a:off x="1288572" y="1990081"/>
            <a:ext cx="10171777" cy="3268260"/>
            <a:chOff x="1242921" y="3505788"/>
            <a:chExt cx="10171777" cy="3268260"/>
          </a:xfrm>
        </p:grpSpPr>
        <p:sp>
          <p:nvSpPr>
            <p:cNvPr id="4" name="모서리가 둥근 직사각형 75">
              <a:extLst>
                <a:ext uri="{FF2B5EF4-FFF2-40B4-BE49-F238E27FC236}">
                  <a16:creationId xmlns:a16="http://schemas.microsoft.com/office/drawing/2014/main" id="{1E51C4E8-5F59-EFCD-A495-0F929772EC16}"/>
                </a:ext>
              </a:extLst>
            </p:cNvPr>
            <p:cNvSpPr/>
            <p:nvPr/>
          </p:nvSpPr>
          <p:spPr>
            <a:xfrm>
              <a:off x="2484788" y="3505788"/>
              <a:ext cx="8929910" cy="3268260"/>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強化國際教育支持機制</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彙整統計每年國際教育推動成果</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包括亮點成果</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及相關數據。</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辦理國際教育週（</a:t>
              </a:r>
              <a:r>
                <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International Education Week</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）或年度主題相關活動。</a:t>
              </a:r>
            </a:p>
            <a:p>
              <a:pPr marL="971550" marR="0" lvl="1"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配合中央政府政策辦理國際教育政策及法規之宣導。</a:t>
              </a:r>
            </a:p>
          </p:txBody>
        </p:sp>
        <p:grpSp>
          <p:nvGrpSpPr>
            <p:cNvPr id="5" name="群組 4">
              <a:extLst>
                <a:ext uri="{FF2B5EF4-FFF2-40B4-BE49-F238E27FC236}">
                  <a16:creationId xmlns:a16="http://schemas.microsoft.com/office/drawing/2014/main" id="{0861A6FB-484B-D085-93DE-37EFEB0466E4}"/>
                </a:ext>
              </a:extLst>
            </p:cNvPr>
            <p:cNvGrpSpPr/>
            <p:nvPr/>
          </p:nvGrpSpPr>
          <p:grpSpPr>
            <a:xfrm>
              <a:off x="1242921" y="3712960"/>
              <a:ext cx="967427" cy="1006433"/>
              <a:chOff x="8200647" y="3334709"/>
              <a:chExt cx="1003308" cy="949502"/>
            </a:xfrm>
          </p:grpSpPr>
          <p:sp>
            <p:nvSpPr>
              <p:cNvPr id="8" name="양쪽 모서리가 둥근 사각형 81">
                <a:extLst>
                  <a:ext uri="{FF2B5EF4-FFF2-40B4-BE49-F238E27FC236}">
                    <a16:creationId xmlns:a16="http://schemas.microsoft.com/office/drawing/2014/main" id="{DD6AEFF4-DC76-08CE-956A-419CE1309F97}"/>
                  </a:ext>
                </a:extLst>
              </p:cNvPr>
              <p:cNvSpPr/>
              <p:nvPr/>
            </p:nvSpPr>
            <p:spPr>
              <a:xfrm rot="5400000">
                <a:off x="8248512" y="3286844"/>
                <a:ext cx="907577" cy="1003308"/>
              </a:xfrm>
              <a:prstGeom prst="round2SameRect">
                <a:avLst>
                  <a:gd name="adj1" fmla="val 16667"/>
                  <a:gd name="adj2" fmla="val 14673"/>
                </a:avLst>
              </a:prstGeom>
              <a:solidFill>
                <a:srgbClr val="FF9CB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prstClr val="black">
                      <a:lumMod val="75000"/>
                      <a:lumOff val="25000"/>
                    </a:prstClr>
                  </a:solidFill>
                  <a:effectLst/>
                  <a:uLnTx/>
                  <a:uFillTx/>
                  <a:latin typeface="Malgun Gothic" panose="020B0503020000020004" pitchFamily="34" charset="-127"/>
                  <a:ea typeface="Malgun Gothic" panose="020B0503020000020004" pitchFamily="34" charset="-127"/>
                  <a:cs typeface="+mn-cs"/>
                </a:endParaRPr>
              </a:p>
            </p:txBody>
          </p:sp>
          <p:sp>
            <p:nvSpPr>
              <p:cNvPr id="9" name="직사각형 141">
                <a:extLst>
                  <a:ext uri="{FF2B5EF4-FFF2-40B4-BE49-F238E27FC236}">
                    <a16:creationId xmlns:a16="http://schemas.microsoft.com/office/drawing/2014/main" id="{27FCBE34-BA95-2FEC-2772-322E09533B6B}"/>
                  </a:ext>
                </a:extLst>
              </p:cNvPr>
              <p:cNvSpPr/>
              <p:nvPr/>
            </p:nvSpPr>
            <p:spPr>
              <a:xfrm>
                <a:off x="8442853" y="3413111"/>
                <a:ext cx="515695" cy="8711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54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rPr>
                  <a:t>5</a:t>
                </a:r>
                <a:endParaRPr kumimoji="0" lang="en-US" altLang="ko-KR" sz="2800" b="1" i="0" u="none" strike="noStrike" kern="1200" cap="none" spc="0" normalizeH="0" baseline="0" noProof="0" dirty="0">
                  <a:ln>
                    <a:noFill/>
                  </a:ln>
                  <a:solidFill>
                    <a:prstClr val="white"/>
                  </a:solidFill>
                  <a:effectLst/>
                  <a:uLnTx/>
                  <a:uFillTx/>
                  <a:latin typeface="Adobe Devanagari" panose="02040503050201020203" pitchFamily="18" charset="0"/>
                  <a:ea typeface="標楷體" panose="03000509000000000000" pitchFamily="65" charset="-120"/>
                  <a:cs typeface="+mn-cs"/>
                </a:endParaRPr>
              </a:p>
            </p:txBody>
          </p:sp>
        </p:grpSp>
      </p:grpSp>
      <p:sp>
        <p:nvSpPr>
          <p:cNvPr id="12" name="投影片編號版面配置區 11"/>
          <p:cNvSpPr>
            <a:spLocks noGrp="1"/>
          </p:cNvSpPr>
          <p:nvPr>
            <p:ph type="sldNum" sz="quarter" idx="12"/>
          </p:nvPr>
        </p:nvSpPr>
        <p:spPr/>
        <p:txBody>
          <a:bodyPr/>
          <a:lstStyle/>
          <a:p>
            <a:fld id="{92A3BBB8-EBE5-4A2B-AB70-89540E1C96C3}" type="slidenum">
              <a:rPr lang="ko-KR" altLang="en-US"/>
              <a:pPr/>
              <a:t>36</a:t>
            </a:fld>
            <a:endParaRPr lang="ko-KR" altLang="en-US" dirty="0">
              <a:solidFill>
                <a:prstClr val="black">
                  <a:tint val="75000"/>
                </a:prstClr>
              </a:solidFill>
            </a:endParaRPr>
          </a:p>
        </p:txBody>
      </p:sp>
    </p:spTree>
    <p:extLst>
      <p:ext uri="{BB962C8B-B14F-4D97-AF65-F5344CB8AC3E}">
        <p14:creationId xmlns:p14="http://schemas.microsoft.com/office/powerpoint/2010/main" val="159830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56859" y="596497"/>
            <a:ext cx="7751620" cy="907577"/>
            <a:chOff x="-438496" y="1619110"/>
            <a:chExt cx="4210563"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2997" y="-32383"/>
              <a:ext cx="907577" cy="4210563"/>
            </a:xfrm>
            <a:prstGeom prst="round2SameRect">
              <a:avLst>
                <a:gd name="adj1" fmla="val 16667"/>
                <a:gd name="adj2" fmla="val 19940"/>
              </a:avLst>
            </a:prstGeom>
            <a:solidFill>
              <a:schemeClr val="accent1">
                <a:lumMod val="40000"/>
                <a:lumOff val="6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427965" y="1747385"/>
              <a:ext cx="411261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1-5-1</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國際教育補助計畫彙整與初審</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37</a:t>
            </a:fld>
            <a:endParaRPr lang="ko-KR" altLang="en-US" dirty="0">
              <a:solidFill>
                <a:prstClr val="black">
                  <a:tint val="75000"/>
                </a:prstClr>
              </a:solidFill>
            </a:endParaRPr>
          </a:p>
        </p:txBody>
      </p:sp>
      <p:sp>
        <p:nvSpPr>
          <p:cNvPr id="69" name="Google Shape;97;p10">
            <a:extLst>
              <a:ext uri="{FF2B5EF4-FFF2-40B4-BE49-F238E27FC236}">
                <a16:creationId xmlns:a16="http://schemas.microsoft.com/office/drawing/2014/main" id="{5EF560A4-7E21-45C6-82A1-69612DD6BF13}"/>
              </a:ext>
            </a:extLst>
          </p:cNvPr>
          <p:cNvSpPr txBox="1"/>
          <p:nvPr/>
        </p:nvSpPr>
        <p:spPr>
          <a:xfrm>
            <a:off x="954864" y="2100420"/>
            <a:ext cx="5176112" cy="3539390"/>
          </a:xfrm>
          <a:prstGeom prst="rect">
            <a:avLst/>
          </a:prstGeom>
          <a:noFill/>
          <a:ln>
            <a:noFill/>
          </a:ln>
        </p:spPr>
        <p:txBody>
          <a:bodyPr spcFirstLastPara="1" wrap="square" lIns="91425" tIns="45700" rIns="91425" bIns="45700" anchor="t" anchorCtr="0">
            <a:spAutoFit/>
          </a:bodyPr>
          <a:lstStyle/>
          <a:p>
            <a:pPr marL="457200" indent="-457200">
              <a:buClrTx/>
              <a:buSzPts val="2200"/>
              <a:buFont typeface="+mj-lt"/>
              <a:buAutoNum type="arabicPeriod"/>
            </a:pP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協助轄下學校申請</a:t>
            </a:r>
            <a:r>
              <a:rPr lang="zh-TW" altLang="en-US" sz="2800" dirty="0">
                <a:solidFill>
                  <a:srgbClr val="FF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國際教育補助計畫－課程、國際交流及學校國際化</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補助。</a:t>
            </a:r>
            <a:endPar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Tx/>
              <a:buSzPts val="2200"/>
              <a:buFont typeface="+mj-lt"/>
              <a:buAutoNum type="arabicPeriod"/>
            </a:pPr>
            <a:endPar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Tx/>
              <a:buSzPts val="2200"/>
              <a:buFont typeface="+mj-lt"/>
              <a:buAutoNum type="arabicPeriod"/>
            </a:pP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協助彙整下轄學校之補助申請，並進行初審。</a:t>
            </a:r>
            <a:endPar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Tx/>
              <a:buSzPts val="2200"/>
              <a:buFont typeface="+mj-lt"/>
              <a:buAutoNum type="arabicPeriod"/>
            </a:pPr>
            <a:endPar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Tx/>
              <a:buSzPts val="2200"/>
              <a:buFont typeface="+mj-lt"/>
              <a:buAutoNum type="arabicPeriod"/>
            </a:pP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初審方式一律於</a:t>
            </a:r>
            <a:r>
              <a:rPr lang="zh-TW" altLang="en-US" sz="2800" dirty="0">
                <a:solidFill>
                  <a:srgbClr val="0070C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線上操作</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endPar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588" y="1632350"/>
            <a:ext cx="5066339" cy="4956945"/>
          </a:xfrm>
          <a:prstGeom prst="rect">
            <a:avLst/>
          </a:prstGeom>
        </p:spPr>
      </p:pic>
    </p:spTree>
    <p:extLst>
      <p:ext uri="{BB962C8B-B14F-4D97-AF65-F5344CB8AC3E}">
        <p14:creationId xmlns:p14="http://schemas.microsoft.com/office/powerpoint/2010/main" val="7040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500"/>
                                        <p:tgtEl>
                                          <p:spTgt spid="6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
                                            <p:txEl>
                                              <p:pRg st="2" end="2"/>
                                            </p:txEl>
                                          </p:spTgt>
                                        </p:tgtEl>
                                        <p:attrNameLst>
                                          <p:attrName>style.visibility</p:attrName>
                                        </p:attrNameLst>
                                      </p:cBhvr>
                                      <p:to>
                                        <p:strVal val="visible"/>
                                      </p:to>
                                    </p:set>
                                    <p:animEffect transition="in" filter="fade">
                                      <p:cBhvr>
                                        <p:cTn id="11" dur="500"/>
                                        <p:tgtEl>
                                          <p:spTgt spid="6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
                                            <p:txEl>
                                              <p:pRg st="4" end="4"/>
                                            </p:txEl>
                                          </p:spTgt>
                                        </p:tgtEl>
                                        <p:attrNameLst>
                                          <p:attrName>style.visibility</p:attrName>
                                        </p:attrNameLst>
                                      </p:cBhvr>
                                      <p:to>
                                        <p:strVal val="visible"/>
                                      </p:to>
                                    </p:set>
                                    <p:animEffect transition="in" filter="fade">
                                      <p:cBhvr>
                                        <p:cTn id="15" dur="500"/>
                                        <p:tgtEl>
                                          <p:spTgt spid="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56859" y="596497"/>
            <a:ext cx="7751620" cy="907577"/>
            <a:chOff x="-438496" y="1619110"/>
            <a:chExt cx="4210563"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2997" y="-32383"/>
              <a:ext cx="907577" cy="4210563"/>
            </a:xfrm>
            <a:prstGeom prst="round2SameRect">
              <a:avLst>
                <a:gd name="adj1" fmla="val 16667"/>
                <a:gd name="adj2" fmla="val 19940"/>
              </a:avLst>
            </a:prstGeom>
            <a:solidFill>
              <a:schemeClr val="accent1">
                <a:lumMod val="40000"/>
                <a:lumOff val="6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427965" y="1747385"/>
              <a:ext cx="411261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1-5-1</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國際教育補助計畫彙整與初審</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lang="ko-KR" altLang="en-US"/>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grpSp>
        <p:nvGrpSpPr>
          <p:cNvPr id="70" name="群組 69"/>
          <p:cNvGrpSpPr/>
          <p:nvPr/>
        </p:nvGrpSpPr>
        <p:grpSpPr>
          <a:xfrm>
            <a:off x="1083040" y="3096698"/>
            <a:ext cx="9765339" cy="1866852"/>
            <a:chOff x="1334588" y="4263930"/>
            <a:chExt cx="6299587" cy="1181673"/>
          </a:xfrm>
        </p:grpSpPr>
        <p:sp>
          <p:nvSpPr>
            <p:cNvPr id="71" name="Rectangle 32"/>
            <p:cNvSpPr/>
            <p:nvPr/>
          </p:nvSpPr>
          <p:spPr>
            <a:xfrm>
              <a:off x="1334588" y="4263930"/>
              <a:ext cx="1770119" cy="382245"/>
            </a:xfrm>
            <a:prstGeom prst="rect">
              <a:avLst/>
            </a:prstGeom>
            <a:solidFill>
              <a:srgbClr val="B4C7E7"/>
            </a:solidFill>
            <a:ln w="3810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2000" b="1"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期程</a:t>
              </a:r>
              <a:endParaRPr lang="en-US" altLang="zh-TW" sz="4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 name="Rectangle 32"/>
            <p:cNvSpPr/>
            <p:nvPr/>
          </p:nvSpPr>
          <p:spPr>
            <a:xfrm>
              <a:off x="3104706" y="4263930"/>
              <a:ext cx="4529469" cy="382245"/>
            </a:xfrm>
            <a:prstGeom prst="rect">
              <a:avLst/>
            </a:prstGeom>
            <a:solidFill>
              <a:srgbClr val="B4C7E7"/>
            </a:solidFill>
            <a:ln w="3810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辦理事項</a:t>
              </a:r>
            </a:p>
          </p:txBody>
        </p:sp>
        <p:sp>
          <p:nvSpPr>
            <p:cNvPr id="73" name="Rectangle 32"/>
            <p:cNvSpPr/>
            <p:nvPr/>
          </p:nvSpPr>
          <p:spPr>
            <a:xfrm>
              <a:off x="1334588" y="4652901"/>
              <a:ext cx="1770119" cy="382245"/>
            </a:xfrm>
            <a:prstGeom prst="rect">
              <a:avLst/>
            </a:prstGeom>
            <a:solidFill>
              <a:schemeClr val="bg1"/>
            </a:solidFill>
            <a:ln w="3810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114</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年</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1</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月</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21</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日至</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3</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月</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3</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日</a:t>
              </a:r>
            </a:p>
          </p:txBody>
        </p:sp>
        <p:sp>
          <p:nvSpPr>
            <p:cNvPr id="74" name="Rectangle 32"/>
            <p:cNvSpPr/>
            <p:nvPr/>
          </p:nvSpPr>
          <p:spPr>
            <a:xfrm>
              <a:off x="3104706" y="4652901"/>
              <a:ext cx="4529469" cy="382245"/>
            </a:xfrm>
            <a:prstGeom prst="rect">
              <a:avLst/>
            </a:prstGeom>
            <a:solidFill>
              <a:schemeClr val="bg1"/>
            </a:solidFill>
            <a:ln w="3810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113 </a:t>
              </a:r>
              <a:r>
                <a:rPr lang="zh-TW" altLang="en-US"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學年度國際教育補助計畫線上申請</a:t>
              </a:r>
            </a:p>
          </p:txBody>
        </p:sp>
        <p:sp>
          <p:nvSpPr>
            <p:cNvPr id="75" name="Rectangle 32"/>
            <p:cNvSpPr/>
            <p:nvPr/>
          </p:nvSpPr>
          <p:spPr>
            <a:xfrm>
              <a:off x="1334588" y="5044979"/>
              <a:ext cx="1770119" cy="400624"/>
            </a:xfrm>
            <a:prstGeom prst="rect">
              <a:avLst/>
            </a:prstGeom>
            <a:solidFill>
              <a:schemeClr val="bg1"/>
            </a:solidFill>
            <a:ln w="3810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114</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年</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3</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月</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31</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日前</a:t>
              </a:r>
            </a:p>
          </p:txBody>
        </p:sp>
        <p:sp>
          <p:nvSpPr>
            <p:cNvPr id="76" name="Rectangle 32"/>
            <p:cNvSpPr/>
            <p:nvPr/>
          </p:nvSpPr>
          <p:spPr>
            <a:xfrm>
              <a:off x="3104706" y="5044979"/>
              <a:ext cx="4529469" cy="400624"/>
            </a:xfrm>
            <a:prstGeom prst="rect">
              <a:avLst/>
            </a:prstGeom>
            <a:solidFill>
              <a:schemeClr val="bg1"/>
            </a:solidFill>
            <a:ln w="3810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由各學校主管機關進行線上初審後送國教署進行複審</a:t>
              </a:r>
            </a:p>
          </p:txBody>
        </p:sp>
      </p:grpSp>
      <p:sp>
        <p:nvSpPr>
          <p:cNvPr id="79" name="Rectangle 32"/>
          <p:cNvSpPr/>
          <p:nvPr/>
        </p:nvSpPr>
        <p:spPr>
          <a:xfrm>
            <a:off x="1101719" y="2329957"/>
            <a:ext cx="232446" cy="232446"/>
          </a:xfrm>
          <a:prstGeom prst="rect">
            <a:avLst/>
          </a:prstGeom>
          <a:solidFill>
            <a:srgbClr val="B4C7E7"/>
          </a:solidFill>
          <a:ln w="3810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endParaRPr>
          </a:p>
        </p:txBody>
      </p:sp>
      <p:sp>
        <p:nvSpPr>
          <p:cNvPr id="80" name="Google Shape;97;p10"/>
          <p:cNvSpPr txBox="1"/>
          <p:nvPr/>
        </p:nvSpPr>
        <p:spPr>
          <a:xfrm>
            <a:off x="1464839" y="2184590"/>
            <a:ext cx="3949641" cy="523180"/>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b="1"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目前工作預計時程如下：</a:t>
            </a:r>
          </a:p>
        </p:txBody>
      </p:sp>
      <p:sp>
        <p:nvSpPr>
          <p:cNvPr id="8" name="矩形 7"/>
          <p:cNvSpPr/>
          <p:nvPr/>
        </p:nvSpPr>
        <p:spPr>
          <a:xfrm>
            <a:off x="991716" y="5108541"/>
            <a:ext cx="7204793" cy="369332"/>
          </a:xfrm>
          <a:prstGeom prst="rect">
            <a:avLst/>
          </a:prstGeom>
        </p:spPr>
        <p:txBody>
          <a:bodyPr wrap="square">
            <a:spAutoFit/>
          </a:bodyPr>
          <a:lstStyle/>
          <a:p>
            <a:r>
              <a:rPr lang="zh-TW" altLang="en-US" b="1" dirty="0">
                <a:solidFill>
                  <a:srgbClr val="C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實際申請、初審時間以教育部國民及學前教育署函文公告為主</a:t>
            </a:r>
            <a:endParaRPr lang="zh-TW" altLang="en-US"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8723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95136" y="594359"/>
            <a:ext cx="6647974" cy="907577"/>
            <a:chOff x="-1695636" y="1619110"/>
            <a:chExt cx="6647974"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35922" y="-1212448"/>
              <a:ext cx="907577" cy="6570693"/>
            </a:xfrm>
            <a:prstGeom prst="round2SameRect">
              <a:avLst>
                <a:gd name="adj1" fmla="val 16667"/>
                <a:gd name="adj2" fmla="val 19940"/>
              </a:avLst>
            </a:prstGeom>
            <a:solidFill>
              <a:schemeClr val="accent1">
                <a:lumMod val="40000"/>
                <a:lumOff val="6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1695636" y="1747385"/>
              <a:ext cx="664797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1-5-2</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國際教育推動成果及數據</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39</a:t>
            </a:fld>
            <a:endParaRPr lang="ko-KR" altLang="en-US" dirty="0">
              <a:solidFill>
                <a:prstClr val="black">
                  <a:tint val="75000"/>
                </a:prstClr>
              </a:solidFill>
            </a:endParaRPr>
          </a:p>
        </p:txBody>
      </p:sp>
      <p:sp>
        <p:nvSpPr>
          <p:cNvPr id="70" name="Google Shape;97;p10"/>
          <p:cNvSpPr txBox="1"/>
          <p:nvPr/>
        </p:nvSpPr>
        <p:spPr>
          <a:xfrm>
            <a:off x="836082" y="2165089"/>
            <a:ext cx="3994592" cy="3785611"/>
          </a:xfrm>
          <a:prstGeom prst="rect">
            <a:avLst/>
          </a:prstGeom>
          <a:noFill/>
          <a:ln>
            <a:noFill/>
          </a:ln>
        </p:spPr>
        <p:txBody>
          <a:bodyPr spcFirstLastPara="1" wrap="square" lIns="91425" tIns="45700" rIns="91425" bIns="45700" anchor="t" anchorCtr="0">
            <a:spAutoFit/>
          </a:bodyPr>
          <a:lstStyle/>
          <a:p>
            <a:pPr marL="457200" indent="-457200">
              <a:buClr>
                <a:srgbClr val="000000"/>
              </a:buClr>
              <a:buSzPts val="2200"/>
              <a:buFont typeface="+mj-lt"/>
              <a:buAutoNum type="arabicPeriod"/>
            </a:pPr>
            <a:r>
              <a:rPr lang="zh-TW" altLang="en-US" sz="24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各項成果實際填報時間屆時以教育部國教署函文通知為準。</a:t>
            </a:r>
            <a:endParaRPr lang="en-US" altLang="zh-TW" sz="24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
                <a:srgbClr val="000000"/>
              </a:buClr>
              <a:buSzPts val="2200"/>
              <a:buFont typeface="+mj-lt"/>
              <a:buAutoNum type="arabicPeriod"/>
            </a:pPr>
            <a:endParaRPr lang="en-US" altLang="zh-TW" sz="24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
                <a:srgbClr val="000000"/>
              </a:buClr>
              <a:buSzPts val="2200"/>
              <a:buFont typeface="+mj-lt"/>
              <a:buAutoNum type="arabicPeriod"/>
            </a:pPr>
            <a:r>
              <a:rPr lang="zh-TW" altLang="en-US" sz="24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辦理工作坊或說明會宣導學校填報相關成果。</a:t>
            </a:r>
            <a:endParaRPr lang="en-US" altLang="zh-TW" sz="24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
                <a:srgbClr val="000000"/>
              </a:buClr>
              <a:buSzPts val="2200"/>
              <a:buFont typeface="+mj-lt"/>
              <a:buAutoNum type="arabicPeriod"/>
            </a:pPr>
            <a:endParaRPr lang="en-US" altLang="zh-TW" sz="24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
                <a:srgbClr val="000000"/>
              </a:buClr>
              <a:buSzPts val="2200"/>
              <a:buFont typeface="+mj-lt"/>
              <a:buAutoNum type="arabicPeriod"/>
            </a:pPr>
            <a:r>
              <a:rPr lang="zh-TW" altLang="en-US" sz="24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協助轄內各級學校使用系統，定期檢視、追蹤、回報轄內學校使用系統情形</a:t>
            </a:r>
            <a:r>
              <a:rPr lang="zh-TW" altLang="en-US" sz="2400" b="1"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479" y="2165089"/>
            <a:ext cx="6878010" cy="3648584"/>
          </a:xfrm>
          <a:prstGeom prst="rect">
            <a:avLst/>
          </a:prstGeom>
          <a:ln>
            <a:solidFill>
              <a:schemeClr val="tx1"/>
            </a:solidFill>
          </a:ln>
        </p:spPr>
      </p:pic>
    </p:spTree>
    <p:extLst>
      <p:ext uri="{BB962C8B-B14F-4D97-AF65-F5344CB8AC3E}">
        <p14:creationId xmlns:p14="http://schemas.microsoft.com/office/powerpoint/2010/main" val="2162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2686800" y="2349880"/>
            <a:ext cx="6818400" cy="22420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96" name="Google Shape;696;p35"/>
          <p:cNvSpPr/>
          <p:nvPr/>
        </p:nvSpPr>
        <p:spPr>
          <a:xfrm>
            <a:off x="3141592" y="2954664"/>
            <a:ext cx="5908815" cy="1073807"/>
          </a:xfrm>
          <a:prstGeom prst="rect">
            <a:avLst/>
          </a:prstGeom>
        </p:spPr>
        <p:txBody>
          <a:bodyPr>
            <a:prstTxWarp prst="textPlain">
              <a:avLst/>
            </a:prstTxWarp>
          </a:bodyPr>
          <a:lstStyle/>
          <a:p>
            <a:pPr algn="ctr" defTabSz="1219170">
              <a:buClr>
                <a:srgbClr val="000000"/>
              </a:buClr>
            </a:pPr>
            <a:r>
              <a:rPr lang="zh-TW" altLang="en-US" sz="1867" b="1" kern="0" dirty="0">
                <a:ln w="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Times New Roman" panose="02020603050405020304" pitchFamily="18" charset="0"/>
                <a:sym typeface="Arial"/>
              </a:rPr>
              <a:t>計畫重點概述</a:t>
            </a:r>
            <a:endParaRPr sz="1867" b="1" kern="0" dirty="0">
              <a:ln w="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Times New Roman" panose="02020603050405020304" pitchFamily="18" charset="0"/>
              <a:sym typeface="Arial"/>
            </a:endParaRPr>
          </a:p>
        </p:txBody>
      </p:sp>
      <p:grpSp>
        <p:nvGrpSpPr>
          <p:cNvPr id="2" name="群組 1">
            <a:extLst>
              <a:ext uri="{FF2B5EF4-FFF2-40B4-BE49-F238E27FC236}">
                <a16:creationId xmlns:a16="http://schemas.microsoft.com/office/drawing/2014/main" id="{13CBEF47-AC5E-39F0-9829-D0458AAC3F9A}"/>
              </a:ext>
            </a:extLst>
          </p:cNvPr>
          <p:cNvGrpSpPr/>
          <p:nvPr/>
        </p:nvGrpSpPr>
        <p:grpSpPr>
          <a:xfrm>
            <a:off x="7909200" y="1583067"/>
            <a:ext cx="1596000" cy="1194400"/>
            <a:chOff x="7909200" y="1583067"/>
            <a:chExt cx="1596000" cy="1194400"/>
          </a:xfrm>
        </p:grpSpPr>
        <p:sp>
          <p:nvSpPr>
            <p:cNvPr id="695" name="Google Shape;695;p35"/>
            <p:cNvSpPr/>
            <p:nvPr/>
          </p:nvSpPr>
          <p:spPr>
            <a:xfrm flipH="1">
              <a:off x="7909200" y="1583067"/>
              <a:ext cx="1596000" cy="1194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97" name="Google Shape;697;p35"/>
            <p:cNvSpPr/>
            <p:nvPr/>
          </p:nvSpPr>
          <p:spPr>
            <a:xfrm>
              <a:off x="8186967" y="1760733"/>
              <a:ext cx="1040499" cy="839067"/>
            </a:xfrm>
            <a:prstGeom prst="rect">
              <a:avLst/>
            </a:prstGeom>
          </p:spPr>
          <p:txBody>
            <a:bodyPr>
              <a:prstTxWarp prst="textPlain">
                <a:avLst/>
              </a:prstTxWarp>
            </a:bodyPr>
            <a:lstStyle/>
            <a:p>
              <a:pPr algn="ctr" defTabSz="1219170">
                <a:buClr>
                  <a:srgbClr val="000000"/>
                </a:buClr>
              </a:pPr>
              <a:r>
                <a:rPr lang="en-US" altLang="zh-TW" sz="1867" b="1" kern="0" dirty="0">
                  <a:ln w="19050" cap="flat" cmpd="sng">
                    <a:solidFill>
                      <a:srgbClr val="2D1B61"/>
                    </a:solidFill>
                    <a:prstDash val="solid"/>
                    <a:round/>
                    <a:headEnd type="none" w="sm" len="sm"/>
                    <a:tailEnd type="none" w="sm" len="sm"/>
                  </a:ln>
                  <a:solidFill>
                    <a:schemeClr val="tx2"/>
                  </a:solidFill>
                  <a:latin typeface="Adobe Devanagari" panose="02040503050201020203" pitchFamily="18" charset="0"/>
                  <a:cs typeface="Adobe Devanagari" panose="02040503050201020203" pitchFamily="18" charset="0"/>
                  <a:sym typeface="Arial"/>
                </a:rPr>
                <a:t>1</a:t>
              </a:r>
            </a:p>
          </p:txBody>
        </p:sp>
      </p:grpSp>
      <p:sp>
        <p:nvSpPr>
          <p:cNvPr id="699" name="Google Shape;699;p35"/>
          <p:cNvSpPr/>
          <p:nvPr/>
        </p:nvSpPr>
        <p:spPr>
          <a:xfrm>
            <a:off x="10127129" y="4516391"/>
            <a:ext cx="1269184" cy="740168"/>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bg2">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700" name="Google Shape;700;p35"/>
          <p:cNvGrpSpPr/>
          <p:nvPr/>
        </p:nvGrpSpPr>
        <p:grpSpPr>
          <a:xfrm rot="-245465">
            <a:off x="2007677" y="1549042"/>
            <a:ext cx="1667795" cy="1594789"/>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grpSp>
      </p:grpSp>
      <p:sp>
        <p:nvSpPr>
          <p:cNvPr id="5" name="Google Shape;699;p35">
            <a:extLst>
              <a:ext uri="{FF2B5EF4-FFF2-40B4-BE49-F238E27FC236}">
                <a16:creationId xmlns:a16="http://schemas.microsoft.com/office/drawing/2014/main" id="{DFC03391-7E26-F42D-0D01-43CA4C3E2B2F}"/>
              </a:ext>
            </a:extLst>
          </p:cNvPr>
          <p:cNvSpPr/>
          <p:nvPr/>
        </p:nvSpPr>
        <p:spPr>
          <a:xfrm>
            <a:off x="673060" y="2447430"/>
            <a:ext cx="1269184" cy="740168"/>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bg2">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投影片編號版面配置區 2"/>
          <p:cNvSpPr>
            <a:spLocks noGrp="1"/>
          </p:cNvSpPr>
          <p:nvPr>
            <p:ph type="sldNum" sz="quarter" idx="4"/>
          </p:nvPr>
        </p:nvSpPr>
        <p:spPr/>
        <p:txBody>
          <a:bodyPr/>
          <a:lstStyle/>
          <a:p>
            <a:fld id="{92A3BBB8-EBE5-4A2B-AB70-89540E1C96C3}" type="slidenum">
              <a:rPr lang="ko-KR" altLang="en-US" smtClean="0"/>
              <a:pPr/>
              <a:t>4</a:t>
            </a:fld>
            <a:endParaRPr lang="ko-KR"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64313" y="594358"/>
            <a:ext cx="3877985" cy="907577"/>
            <a:chOff x="-217238" y="1619109"/>
            <a:chExt cx="3877985"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67966" y="143535"/>
              <a:ext cx="907577" cy="3858725"/>
            </a:xfrm>
            <a:prstGeom prst="round2SameRect">
              <a:avLst>
                <a:gd name="adj1" fmla="val 16667"/>
                <a:gd name="adj2" fmla="val 19940"/>
              </a:avLst>
            </a:prstGeom>
            <a:solidFill>
              <a:schemeClr val="accent1">
                <a:lumMod val="40000"/>
                <a:lumOff val="6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217238" y="1749731"/>
              <a:ext cx="387798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1-5-3</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國際教育週</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40</a:t>
            </a:fld>
            <a:endParaRPr lang="ko-KR" altLang="en-US" dirty="0">
              <a:solidFill>
                <a:prstClr val="black">
                  <a:tint val="75000"/>
                </a:prstClr>
              </a:solidFill>
            </a:endParaRPr>
          </a:p>
        </p:txBody>
      </p:sp>
      <p:sp>
        <p:nvSpPr>
          <p:cNvPr id="4" name="Google Shape;97;p10">
            <a:extLst>
              <a:ext uri="{FF2B5EF4-FFF2-40B4-BE49-F238E27FC236}">
                <a16:creationId xmlns:a16="http://schemas.microsoft.com/office/drawing/2014/main" id="{54510B43-2CA2-1675-DB6E-567348539556}"/>
              </a:ext>
            </a:extLst>
          </p:cNvPr>
          <p:cNvSpPr txBox="1"/>
          <p:nvPr/>
        </p:nvSpPr>
        <p:spPr>
          <a:xfrm>
            <a:off x="1675805" y="4914592"/>
            <a:ext cx="8840388" cy="830956"/>
          </a:xfrm>
          <a:prstGeom prst="rect">
            <a:avLst/>
          </a:prstGeom>
          <a:noFill/>
          <a:ln>
            <a:noFill/>
          </a:ln>
        </p:spPr>
        <p:txBody>
          <a:bodyPr spcFirstLastPara="1" wrap="square" lIns="91425" tIns="45700" rIns="91425" bIns="45700" anchor="t" anchorCtr="0">
            <a:spAutoFit/>
          </a:bodyPr>
          <a:lstStyle/>
          <a:p>
            <a:pPr marL="457200" indent="-457200">
              <a:buClr>
                <a:srgbClr val="000000"/>
              </a:buClr>
              <a:buSzPts val="2200"/>
              <a:buFont typeface="+mj-lt"/>
              <a:buAutoNum type="arabicPeriod"/>
            </a:pPr>
            <a:r>
              <a:rPr lang="zh-TW" altLang="en-US" sz="2400" kern="0"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各縣市依據縣市情形規劃。</a:t>
            </a:r>
            <a:endParaRPr lang="en-US" altLang="zh-TW" sz="2400" kern="0"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Clr>
                <a:srgbClr val="000000"/>
              </a:buClr>
              <a:buSzPts val="2200"/>
              <a:buFont typeface="+mj-lt"/>
              <a:buAutoNum type="arabicPeriod"/>
            </a:pPr>
            <a:r>
              <a:rPr lang="zh-TW" altLang="en-US" sz="2400" kern="0"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具體說明辦理方式與內容。</a:t>
            </a:r>
            <a:endParaRPr lang="en-US" altLang="zh-TW" sz="2400" kern="0"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pic>
        <p:nvPicPr>
          <p:cNvPr id="8" name="圖片 7"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58" y="2315027"/>
            <a:ext cx="9112284" cy="2225901"/>
          </a:xfrm>
          <a:prstGeom prst="rect">
            <a:avLst/>
          </a:prstGeom>
        </p:spPr>
      </p:pic>
    </p:spTree>
    <p:extLst>
      <p:ext uri="{BB962C8B-B14F-4D97-AF65-F5344CB8AC3E}">
        <p14:creationId xmlns:p14="http://schemas.microsoft.com/office/powerpoint/2010/main" val="1363671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102994" y="571859"/>
            <a:ext cx="4339650" cy="907577"/>
            <a:chOff x="-541476" y="1619111"/>
            <a:chExt cx="4339650"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4560" y="-96925"/>
              <a:ext cx="907577" cy="4339650"/>
            </a:xfrm>
            <a:prstGeom prst="round2SameRect">
              <a:avLst>
                <a:gd name="adj1" fmla="val 16667"/>
                <a:gd name="adj2" fmla="val 19940"/>
              </a:avLst>
            </a:prstGeom>
            <a:solidFill>
              <a:schemeClr val="accent1">
                <a:lumMod val="40000"/>
                <a:lumOff val="6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541476" y="1747385"/>
              <a:ext cx="433965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1-5-4</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政策法規宣導</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41</a:t>
            </a:fld>
            <a:endParaRPr lang="ko-KR" altLang="en-US" dirty="0">
              <a:solidFill>
                <a:prstClr val="black">
                  <a:tint val="75000"/>
                </a:prstClr>
              </a:solidFill>
            </a:endParaRPr>
          </a:p>
        </p:txBody>
      </p:sp>
      <p:sp>
        <p:nvSpPr>
          <p:cNvPr id="70" name="Google Shape;97;p10"/>
          <p:cNvSpPr txBox="1"/>
          <p:nvPr/>
        </p:nvSpPr>
        <p:spPr>
          <a:xfrm>
            <a:off x="1102993" y="1660823"/>
            <a:ext cx="4101525" cy="4832052"/>
          </a:xfrm>
          <a:prstGeom prst="rect">
            <a:avLst/>
          </a:prstGeom>
          <a:noFill/>
          <a:ln>
            <a:noFill/>
          </a:ln>
        </p:spPr>
        <p:txBody>
          <a:bodyPr spcFirstLastPara="1" wrap="square" lIns="91425" tIns="45700" rIns="91425" bIns="45700" anchor="t" anchorCtr="0">
            <a:spAutoFit/>
          </a:bodyPr>
          <a:lstStyle/>
          <a:p>
            <a:pPr marL="457200" indent="-457200">
              <a:buSzPts val="2200"/>
              <a:buFont typeface="+mj-lt"/>
              <a:buAutoNum type="arabicPeriod"/>
            </a:pPr>
            <a:r>
              <a:rPr lang="zh-TW" altLang="en-US" sz="28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對轄內學校進行政策、法規等相關宣導、說明及國際教育相關培力課程。</a:t>
            </a:r>
            <a:endParaRPr lang="en-US" altLang="zh-TW" sz="28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SzPts val="2200"/>
              <a:buFont typeface="+mj-lt"/>
              <a:buAutoNum type="arabicPeriod"/>
            </a:pPr>
            <a:endParaRPr lang="en-US" altLang="zh-TW" sz="28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SzPts val="2200"/>
              <a:buFont typeface="+mj-lt"/>
              <a:buAutoNum type="arabicPeriod"/>
            </a:pPr>
            <a:r>
              <a:rPr lang="zh-TW" altLang="en-US" sz="28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如轄區人數眾多，每場次可分批辦理。</a:t>
            </a:r>
            <a:endParaRPr lang="en-US" altLang="zh-TW" sz="28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SzPts val="2200"/>
              <a:buFont typeface="+mj-lt"/>
              <a:buAutoNum type="arabicPeriod"/>
            </a:pPr>
            <a:endParaRPr lang="zh-TW" altLang="en-US" sz="28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marL="457200" indent="-457200">
              <a:buSzPts val="2200"/>
              <a:buFont typeface="+mj-lt"/>
              <a:buAutoNum type="arabicPeriod"/>
            </a:pPr>
            <a:r>
              <a:rPr lang="zh-TW" altLang="en-US" sz="28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各教育局處另有政策或計畫宣導需求，請自行加入工作規劃。</a:t>
            </a:r>
            <a:endParaRPr lang="en-US" altLang="zh-TW" sz="2800" kern="0" dirty="0">
              <a:solidFill>
                <a:srgbClr val="000000"/>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pic>
        <p:nvPicPr>
          <p:cNvPr id="10" name="圖片 9"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248" y="1546638"/>
            <a:ext cx="6233091" cy="4760894"/>
          </a:xfrm>
          <a:prstGeom prst="rect">
            <a:avLst/>
          </a:prstGeom>
        </p:spPr>
      </p:pic>
    </p:spTree>
    <p:extLst>
      <p:ext uri="{BB962C8B-B14F-4D97-AF65-F5344CB8AC3E}">
        <p14:creationId xmlns:p14="http://schemas.microsoft.com/office/powerpoint/2010/main" val="24866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xEl>
                                              <p:pRg st="2" end="2"/>
                                            </p:txEl>
                                          </p:spTgt>
                                        </p:tgtEl>
                                        <p:attrNameLst>
                                          <p:attrName>style.visibility</p:attrName>
                                        </p:attrNameLst>
                                      </p:cBhvr>
                                      <p:to>
                                        <p:strVal val="visible"/>
                                      </p:to>
                                    </p:set>
                                    <p:animEffect transition="in" filter="fade">
                                      <p:cBhvr>
                                        <p:cTn id="11" dur="500"/>
                                        <p:tgtEl>
                                          <p:spTgt spid="70">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0">
                                            <p:txEl>
                                              <p:pRg st="4" end="4"/>
                                            </p:txEl>
                                          </p:spTgt>
                                        </p:tgtEl>
                                        <p:attrNameLst>
                                          <p:attrName>style.visibility</p:attrName>
                                        </p:attrNameLst>
                                      </p:cBhvr>
                                      <p:to>
                                        <p:strVal val="visible"/>
                                      </p:to>
                                    </p:set>
                                    <p:animEffect transition="in" filter="fade">
                                      <p:cBhvr>
                                        <p:cTn id="15" dur="500"/>
                                        <p:tgtEl>
                                          <p:spTgt spid="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3647261"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rgbClr val="C4B2F8"/>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1074348" y="1747385"/>
              <a:ext cx="110799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其他</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42</a:t>
            </a:fld>
            <a:endParaRPr lang="ko-KR" altLang="en-US" dirty="0">
              <a:solidFill>
                <a:prstClr val="black">
                  <a:tint val="75000"/>
                </a:prstClr>
              </a:solidFill>
            </a:endParaRPr>
          </a:p>
        </p:txBody>
      </p:sp>
      <p:sp>
        <p:nvSpPr>
          <p:cNvPr id="69" name="Google Shape;97;p10"/>
          <p:cNvSpPr txBox="1"/>
          <p:nvPr/>
        </p:nvSpPr>
        <p:spPr>
          <a:xfrm>
            <a:off x="1626177" y="1764148"/>
            <a:ext cx="9834172" cy="954067"/>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b="1"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依據</a:t>
            </a:r>
            <a:r>
              <a:rPr lang="en-US" altLang="zh-TW" sz="2800" b="1"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114</a:t>
            </a:r>
            <a:r>
              <a:rPr lang="zh-TW" altLang="en-US" sz="2800" b="1"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學年度國際教育發展項目及辦理期程所增加之辦理項目，無法納入上列</a:t>
            </a:r>
            <a:r>
              <a:rPr lang="en-US" altLang="zh-TW" sz="2800" b="1"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1-2~1-5</a:t>
            </a:r>
            <a:r>
              <a:rPr lang="zh-TW" altLang="en-US" sz="2800" b="1" dirty="0">
                <a:latin typeface="標楷體" panose="03000509000000000000" pitchFamily="65" charset="-120"/>
                <a:ea typeface="標楷體" panose="03000509000000000000" pitchFamily="65" charset="-120"/>
                <a:cs typeface="Malgun Gothic Semilight" panose="020B0502040204020203" pitchFamily="34" charset="-120"/>
                <a:sym typeface="Microsoft JhengHei"/>
              </a:rPr>
              <a:t>主軸者，可規劃於本項目中。</a:t>
            </a:r>
            <a:endParaRPr lang="zh-TW" altLang="en-US" sz="2800" b="1"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91" y="2911762"/>
            <a:ext cx="10865228" cy="3596662"/>
          </a:xfrm>
          <a:prstGeom prst="rect">
            <a:avLst/>
          </a:prstGeom>
        </p:spPr>
      </p:pic>
    </p:spTree>
    <p:extLst>
      <p:ext uri="{BB962C8B-B14F-4D97-AF65-F5344CB8AC3E}">
        <p14:creationId xmlns:p14="http://schemas.microsoft.com/office/powerpoint/2010/main" val="3563145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3647261"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84" y="1747385"/>
              <a:ext cx="2031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預期效益</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43</a:t>
            </a:fld>
            <a:endParaRPr lang="ko-KR" altLang="en-US" dirty="0">
              <a:solidFill>
                <a:prstClr val="black">
                  <a:tint val="75000"/>
                </a:prstClr>
              </a:solidFill>
            </a:endParaRPr>
          </a:p>
        </p:txBody>
      </p:sp>
      <p:sp>
        <p:nvSpPr>
          <p:cNvPr id="70" name="Google Shape;97;p10"/>
          <p:cNvSpPr txBox="1"/>
          <p:nvPr/>
        </p:nvSpPr>
        <p:spPr>
          <a:xfrm>
            <a:off x="916399" y="2312476"/>
            <a:ext cx="4322255" cy="830956"/>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400" b="1"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請依照不同主軸，</a:t>
            </a:r>
            <a:endParaRPr lang="en-US" altLang="zh-TW" sz="2400" b="1"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endParaRPr>
          </a:p>
          <a:p>
            <a:pPr lvl="0">
              <a:buClr>
                <a:schemeClr val="dk1"/>
              </a:buClr>
              <a:buSzPts val="2200"/>
            </a:pPr>
            <a:r>
              <a:rPr lang="zh-TW" altLang="en-US" sz="2400" b="1"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分項以條列式方式具體撰寫。</a:t>
            </a:r>
          </a:p>
        </p:txBody>
      </p:sp>
      <p:pic>
        <p:nvPicPr>
          <p:cNvPr id="9" name="圖片 8" descr="一張含有 文字, 螢幕擷取畫面, 數字, 字型 的圖片&#10;&#10;自動產生的描述">
            <a:extLst>
              <a:ext uri="{FF2B5EF4-FFF2-40B4-BE49-F238E27FC236}">
                <a16:creationId xmlns:a16="http://schemas.microsoft.com/office/drawing/2014/main" id="{96F427E2-C0A7-27BF-DA06-CDD37325C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649" y="675838"/>
            <a:ext cx="6072863" cy="5754037"/>
          </a:xfrm>
          <a:prstGeom prst="rect">
            <a:avLst/>
          </a:prstGeom>
        </p:spPr>
      </p:pic>
    </p:spTree>
    <p:extLst>
      <p:ext uri="{BB962C8B-B14F-4D97-AF65-F5344CB8AC3E}">
        <p14:creationId xmlns:p14="http://schemas.microsoft.com/office/powerpoint/2010/main" val="563145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73944" y="594358"/>
            <a:ext cx="3647261" cy="907577"/>
            <a:chOff x="-207607" y="1619109"/>
            <a:chExt cx="3647261"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62235" y="249267"/>
              <a:ext cx="907577" cy="3647261"/>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843518" y="1747385"/>
              <a:ext cx="156966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經費表</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13" name="投影片編號版面配置區 12"/>
          <p:cNvSpPr>
            <a:spLocks noGrp="1"/>
          </p:cNvSpPr>
          <p:nvPr>
            <p:ph type="sldNum" sz="quarter" idx="12"/>
          </p:nvPr>
        </p:nvSpPr>
        <p:spPr/>
        <p:txBody>
          <a:bodyPr/>
          <a:lstStyle/>
          <a:p>
            <a:fld id="{92A3BBB8-EBE5-4A2B-AB70-89540E1C96C3}" type="slidenum">
              <a:rPr lang="ko-KR" altLang="en-US"/>
              <a:pPr/>
              <a:t>44</a:t>
            </a:fld>
            <a:endParaRPr lang="ko-KR" altLang="en-US" dirty="0">
              <a:solidFill>
                <a:prstClr val="black">
                  <a:tint val="75000"/>
                </a:prstClr>
              </a:solidFill>
            </a:endParaRPr>
          </a:p>
        </p:txBody>
      </p:sp>
      <p:grpSp>
        <p:nvGrpSpPr>
          <p:cNvPr id="139" name="群組 138">
            <a:extLst>
              <a:ext uri="{FF2B5EF4-FFF2-40B4-BE49-F238E27FC236}">
                <a16:creationId xmlns:a16="http://schemas.microsoft.com/office/drawing/2014/main" id="{090500A4-BDFF-6976-2523-8EE769C1F4B0}"/>
              </a:ext>
            </a:extLst>
          </p:cNvPr>
          <p:cNvGrpSpPr/>
          <p:nvPr/>
        </p:nvGrpSpPr>
        <p:grpSpPr>
          <a:xfrm>
            <a:off x="438091" y="1630211"/>
            <a:ext cx="6330488" cy="4514107"/>
            <a:chOff x="-59037" y="972847"/>
            <a:chExt cx="5879754" cy="5011387"/>
          </a:xfrm>
        </p:grpSpPr>
        <p:grpSp>
          <p:nvGrpSpPr>
            <p:cNvPr id="140" name="群組 139"/>
            <p:cNvGrpSpPr/>
            <p:nvPr/>
          </p:nvGrpSpPr>
          <p:grpSpPr>
            <a:xfrm>
              <a:off x="311489" y="972847"/>
              <a:ext cx="5509228" cy="4862492"/>
              <a:chOff x="311489" y="963791"/>
              <a:chExt cx="5509228" cy="4862492"/>
            </a:xfrm>
          </p:grpSpPr>
          <p:sp>
            <p:nvSpPr>
              <p:cNvPr id="142" name="Rectangle 32"/>
              <p:cNvSpPr/>
              <p:nvPr/>
            </p:nvSpPr>
            <p:spPr>
              <a:xfrm>
                <a:off x="311489" y="1113070"/>
                <a:ext cx="232446" cy="232446"/>
              </a:xfrm>
              <a:prstGeom prst="rect">
                <a:avLst/>
              </a:prstGeom>
              <a:solidFill>
                <a:srgbClr val="00C0CB"/>
              </a:solidFill>
              <a:ln w="38100" cap="flat" cmpd="sng" algn="ctr">
                <a:solidFill>
                  <a:srgbClr val="00C0C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mn-cs"/>
                  <a:sym typeface="Arial"/>
                </a:endParaRPr>
              </a:p>
            </p:txBody>
          </p:sp>
          <p:sp>
            <p:nvSpPr>
              <p:cNvPr id="143" name="Google Shape;97;p10"/>
              <p:cNvSpPr txBox="1"/>
              <p:nvPr/>
            </p:nvSpPr>
            <p:spPr>
              <a:xfrm>
                <a:off x="674610" y="1486971"/>
                <a:ext cx="5146107" cy="433931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Pts val="2200"/>
                  <a:buFont typeface="Arial"/>
                  <a:buNone/>
                  <a:tabLst/>
                  <a:defRPr/>
                </a:pPr>
                <a:r>
                  <a:rPr kumimoji="0" lang="zh-TW" altLang="en-US" sz="240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icrosoft JhengHei"/>
                  </a:rPr>
                  <a:t>經費編列應以左側</a:t>
                </a:r>
                <a:r>
                  <a:rPr kumimoji="0" lang="zh-TW" altLang="en-US" sz="2400" i="0" u="none" strike="noStrike" kern="0" cap="none" spc="0" normalizeH="0" baseline="0" noProof="0" dirty="0">
                    <a:ln>
                      <a:noFill/>
                    </a:ln>
                    <a:solidFill>
                      <a:srgbClr val="E06666"/>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icrosoft JhengHei"/>
                  </a:rPr>
                  <a:t>「業務費」</a:t>
                </a:r>
                <a:r>
                  <a:rPr kumimoji="0" lang="zh-TW" altLang="en-US" sz="240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icrosoft JhengHei"/>
                  </a:rPr>
                  <a:t>各科目為主。</a:t>
                </a:r>
                <a:endParaRPr kumimoji="0" lang="en-US" altLang="zh-TW" sz="240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icrosoft JhengHei"/>
                </a:endParaRPr>
              </a:p>
              <a:p>
                <a:pPr marL="0" marR="0" lvl="0" indent="0" defTabSz="914400" eaLnBrk="1" fontAlgn="auto" latinLnBrk="0" hangingPunct="1">
                  <a:lnSpc>
                    <a:spcPct val="100000"/>
                  </a:lnSpc>
                  <a:spcBef>
                    <a:spcPts val="0"/>
                  </a:spcBef>
                  <a:spcAft>
                    <a:spcPts val="0"/>
                  </a:spcAft>
                  <a:buClr>
                    <a:srgbClr val="000000"/>
                  </a:buClr>
                  <a:buSzPts val="2200"/>
                  <a:buFont typeface="Arial"/>
                  <a:buNone/>
                  <a:tabLst/>
                  <a:defRPr/>
                </a:pPr>
                <a:r>
                  <a:rPr kumimoji="0" lang="zh-TW" altLang="en-US" sz="240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若需增加業務費之科目，請依</a:t>
                </a:r>
                <a:r>
                  <a:rPr kumimoji="0" lang="zh-TW" altLang="en-US" sz="2400" i="0" u="none" strike="noStrike" kern="0" cap="none" spc="0" normalizeH="0" baseline="0" noProof="0" dirty="0">
                    <a:ln>
                      <a:noFill/>
                    </a:ln>
                    <a:solidFill>
                      <a:srgbClr val="E06666"/>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「教育部補</a:t>
                </a:r>
                <a:r>
                  <a:rPr kumimoji="0" lang="en-US" altLang="zh-TW" sz="2400" i="0" u="none" strike="noStrike" kern="0" cap="none" spc="0" normalizeH="0" baseline="0" noProof="0" dirty="0">
                    <a:ln>
                      <a:noFill/>
                    </a:ln>
                    <a:solidFill>
                      <a:srgbClr val="E06666"/>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0" lang="zh-TW" altLang="en-US" sz="2400" i="0" u="none" strike="noStrike" kern="0" cap="none" spc="0" normalizeH="0" baseline="0" noProof="0" dirty="0">
                    <a:ln>
                      <a:noFill/>
                    </a:ln>
                    <a:solidFill>
                      <a:srgbClr val="E06666"/>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捐</a:t>
                </a:r>
                <a:r>
                  <a:rPr kumimoji="0" lang="en-US" altLang="zh-TW" sz="2400" i="0" u="none" strike="noStrike" kern="0" cap="none" spc="0" normalizeH="0" baseline="0" noProof="0" dirty="0">
                    <a:ln>
                      <a:noFill/>
                    </a:ln>
                    <a:solidFill>
                      <a:srgbClr val="E06666"/>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0" lang="zh-TW" altLang="en-US" sz="2400" i="0" u="none" strike="noStrike" kern="0" cap="none" spc="0" normalizeH="0" baseline="0" noProof="0" dirty="0">
                    <a:ln>
                      <a:noFill/>
                    </a:ln>
                    <a:solidFill>
                      <a:srgbClr val="E06666"/>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助及委辦計畫經費編列基準表」</a:t>
                </a:r>
                <a:r>
                  <a:rPr kumimoji="0" lang="zh-TW" altLang="en-US" sz="240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規定辦理。</a:t>
                </a:r>
                <a:endParaRPr kumimoji="0" lang="en-US" altLang="zh-TW" sz="240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defTabSz="914400" eaLnBrk="1" fontAlgn="auto" latinLnBrk="0" hangingPunct="1">
                  <a:lnSpc>
                    <a:spcPct val="100000"/>
                  </a:lnSpc>
                  <a:spcBef>
                    <a:spcPts val="0"/>
                  </a:spcBef>
                  <a:spcAft>
                    <a:spcPts val="0"/>
                  </a:spcAft>
                  <a:buClr>
                    <a:srgbClr val="000000"/>
                  </a:buClr>
                  <a:buSzPts val="2200"/>
                  <a:buFont typeface="Arial"/>
                  <a:buNone/>
                  <a:tabLst/>
                  <a:defRPr/>
                </a:pPr>
                <a:endParaRPr kumimoji="0" lang="en-US" altLang="zh-TW" sz="2400"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lvl="0">
                  <a:buClr>
                    <a:srgbClr val="000000"/>
                  </a:buClr>
                  <a:buSzPts val="2200"/>
                  <a:defRPr/>
                </a:pPr>
                <a:r>
                  <a:rPr lang="zh-TW" altLang="zh-TW" sz="2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申請補助單位請依實際需求，自行增刪經費項目。</a:t>
                </a:r>
                <a:endParaRPr lang="en-US" altLang="zh-TW" sz="2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defTabSz="914400" eaLnBrk="1" fontAlgn="auto" latinLnBrk="0" hangingPunct="1">
                  <a:lnSpc>
                    <a:spcPct val="100000"/>
                  </a:lnSpc>
                  <a:spcBef>
                    <a:spcPts val="0"/>
                  </a:spcBef>
                  <a:spcAft>
                    <a:spcPts val="0"/>
                  </a:spcAft>
                  <a:buClr>
                    <a:srgbClr val="000000"/>
                  </a:buClr>
                  <a:buSzPts val="2200"/>
                  <a:buFont typeface="Arial"/>
                  <a:buNone/>
                  <a:tabLst/>
                  <a:defRPr/>
                </a:pPr>
                <a:endPar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defTabSz="914400" eaLnBrk="1" fontAlgn="auto" latinLnBrk="0" hangingPunct="1">
                  <a:lnSpc>
                    <a:spcPct val="100000"/>
                  </a:lnSpc>
                  <a:spcBef>
                    <a:spcPts val="0"/>
                  </a:spcBef>
                  <a:spcAft>
                    <a:spcPts val="0"/>
                  </a:spcAft>
                  <a:buClr>
                    <a:srgbClr val="000000"/>
                  </a:buClr>
                  <a:buSzPts val="2200"/>
                  <a:buFont typeface="Arial"/>
                  <a:buNone/>
                  <a:tabLst/>
                  <a:defRPr/>
                </a:pPr>
                <a:r>
                  <a:rPr kumimoji="0" lang="zh-TW"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網址（詳見要點圖表附件之附件</a:t>
                </a:r>
                <a:r>
                  <a:rPr kumimoji="0" lang="en-US" altLang="zh-TW" sz="16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0" lang="zh-TW"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0" lang="en-US" altLang="zh-TW" sz="16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https://edu.law.moe.gov.tw/LawContent.aspx?id=FL008371</a:t>
                </a:r>
                <a:endParaRPr kumimoji="0" lang="zh-TW" altLang="en-US" sz="16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144" name="Google Shape;97;p10"/>
              <p:cNvSpPr txBox="1"/>
              <p:nvPr/>
            </p:nvSpPr>
            <p:spPr>
              <a:xfrm>
                <a:off x="674610" y="963791"/>
                <a:ext cx="3994592" cy="580814"/>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Pts val="2200"/>
                  <a:buFont typeface="Arial"/>
                  <a:buNone/>
                  <a:tabLst/>
                  <a:defRPr/>
                </a:pPr>
                <a:r>
                  <a:rPr kumimoji="0" lang="zh-TW" altLang="en-US" sz="2800" b="1" i="0" u="none" strike="noStrike" kern="0" cap="none" spc="0" normalizeH="0" baseline="0" noProof="0" dirty="0">
                    <a:ln>
                      <a:noFill/>
                    </a:ln>
                    <a:solidFill>
                      <a:srgbClr val="00C0CB"/>
                    </a:solidFill>
                    <a:effectLst/>
                    <a:uLnTx/>
                    <a:uFillTx/>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經費申請總表</a:t>
                </a:r>
                <a:endParaRPr kumimoji="0" sz="1800" b="0" i="0" u="none" strike="noStrike" kern="0" cap="none" spc="0" normalizeH="0" baseline="0" noProof="0" dirty="0">
                  <a:ln>
                    <a:noFill/>
                  </a:ln>
                  <a:solidFill>
                    <a:srgbClr val="00C0CB"/>
                  </a:solidFill>
                  <a:effectLst/>
                  <a:uLnTx/>
                  <a:uFillTx/>
                  <a:latin typeface="Times New Roman" panose="02020603050405020304" pitchFamily="18" charset="0"/>
                  <a:cs typeface="Times New Roman" panose="02020603050405020304" pitchFamily="18" charset="0"/>
                  <a:sym typeface="Arial"/>
                </a:endParaRPr>
              </a:p>
            </p:txBody>
          </p:sp>
        </p:grpSp>
        <p:pic>
          <p:nvPicPr>
            <p:cNvPr id="141" name="圖片 14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V="1">
              <a:off x="-59037" y="5220057"/>
              <a:ext cx="764177" cy="764177"/>
            </a:xfrm>
            <a:prstGeom prst="rect">
              <a:avLst/>
            </a:prstGeom>
          </p:spPr>
        </p:pic>
      </p:grpSp>
      <p:pic>
        <p:nvPicPr>
          <p:cNvPr id="5" name="圖片 4" descr="一張含有 文字, 數字, 字型, 平行 的圖片&#10;&#10;AI 產生的內容可能不正確。">
            <a:extLst>
              <a:ext uri="{FF2B5EF4-FFF2-40B4-BE49-F238E27FC236}">
                <a16:creationId xmlns:a16="http://schemas.microsoft.com/office/drawing/2014/main" id="{9DA65DA5-A398-8EDA-F51E-E54ED3822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205" y="1019050"/>
            <a:ext cx="5131064" cy="4819898"/>
          </a:xfrm>
          <a:prstGeom prst="rect">
            <a:avLst/>
          </a:prstGeom>
        </p:spPr>
      </p:pic>
    </p:spTree>
    <p:extLst>
      <p:ext uri="{BB962C8B-B14F-4D97-AF65-F5344CB8AC3E}">
        <p14:creationId xmlns:p14="http://schemas.microsoft.com/office/powerpoint/2010/main" val="914395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13" name="投影片編號版面配置區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lang="ko-KR" altLang="en-US"/>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grpSp>
        <p:nvGrpSpPr>
          <p:cNvPr id="75" name="群組 74"/>
          <p:cNvGrpSpPr/>
          <p:nvPr/>
        </p:nvGrpSpPr>
        <p:grpSpPr>
          <a:xfrm>
            <a:off x="546824" y="556397"/>
            <a:ext cx="10913525" cy="5803448"/>
            <a:chOff x="311442" y="1025807"/>
            <a:chExt cx="8424459" cy="5803448"/>
          </a:xfrm>
        </p:grpSpPr>
        <p:sp>
          <p:nvSpPr>
            <p:cNvPr id="76" name="Rectangle 32"/>
            <p:cNvSpPr/>
            <p:nvPr/>
          </p:nvSpPr>
          <p:spPr>
            <a:xfrm>
              <a:off x="311488" y="1112311"/>
              <a:ext cx="232446" cy="232446"/>
            </a:xfrm>
            <a:prstGeom prst="rect">
              <a:avLst/>
            </a:prstGeom>
            <a:solidFill>
              <a:srgbClr val="00C0CB"/>
            </a:solidFill>
            <a:ln w="38100">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endParaRPr>
            </a:p>
          </p:txBody>
        </p:sp>
        <p:sp>
          <p:nvSpPr>
            <p:cNvPr id="77" name="Google Shape;97;p10"/>
            <p:cNvSpPr txBox="1"/>
            <p:nvPr/>
          </p:nvSpPr>
          <p:spPr>
            <a:xfrm>
              <a:off x="674611" y="1025807"/>
              <a:ext cx="8061290" cy="954067"/>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任務工作經費</a:t>
              </a:r>
              <a:r>
                <a:rPr lang="zh-TW" altLang="en-US" sz="2800" dirty="0">
                  <a:solidFill>
                    <a:srgbClr val="E06666"/>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依縣市轄管高中以下學校校數而定，每年最高核給新臺幣九十萬元</a:t>
              </a: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，請依實際需求覈實編列。</a:t>
              </a:r>
            </a:p>
          </p:txBody>
        </p:sp>
        <p:sp>
          <p:nvSpPr>
            <p:cNvPr id="78" name="Rectangle 32"/>
            <p:cNvSpPr/>
            <p:nvPr/>
          </p:nvSpPr>
          <p:spPr>
            <a:xfrm>
              <a:off x="311442" y="2511242"/>
              <a:ext cx="232446" cy="232446"/>
            </a:xfrm>
            <a:prstGeom prst="rect">
              <a:avLst/>
            </a:prstGeom>
            <a:solidFill>
              <a:srgbClr val="00C0CB"/>
            </a:solidFill>
            <a:ln w="38100">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endParaRPr>
            </a:p>
          </p:txBody>
        </p:sp>
        <p:sp>
          <p:nvSpPr>
            <p:cNvPr id="79" name="Google Shape;97;p10"/>
            <p:cNvSpPr txBox="1"/>
            <p:nvPr/>
          </p:nvSpPr>
          <p:spPr>
            <a:xfrm>
              <a:off x="674564" y="2406785"/>
              <a:ext cx="8061290" cy="1384954"/>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計畫經費請</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詳列各項經費之</a:t>
              </a:r>
              <a:r>
                <a:rPr lang="zh-TW" altLang="en-US" sz="2800" dirty="0">
                  <a:solidFill>
                    <a:srgbClr val="E06666"/>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名稱、單位、數量、單價、合計</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，並說明其</a:t>
              </a:r>
              <a:r>
                <a:rPr lang="zh-TW" altLang="en-US" sz="2800" dirty="0">
                  <a:solidFill>
                    <a:srgbClr val="E06666"/>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用途</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為何</a:t>
              </a: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。交通費、印刷費請列名數量、單價，勿以一式編制。</a:t>
              </a:r>
            </a:p>
          </p:txBody>
        </p:sp>
        <p:sp>
          <p:nvSpPr>
            <p:cNvPr id="80" name="Rectangle 32"/>
            <p:cNvSpPr/>
            <p:nvPr/>
          </p:nvSpPr>
          <p:spPr>
            <a:xfrm>
              <a:off x="311442" y="4220270"/>
              <a:ext cx="232446" cy="232446"/>
            </a:xfrm>
            <a:prstGeom prst="rect">
              <a:avLst/>
            </a:prstGeom>
            <a:solidFill>
              <a:srgbClr val="00C0CB"/>
            </a:solidFill>
            <a:ln w="38100">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endParaRPr>
            </a:p>
          </p:txBody>
        </p:sp>
        <p:sp>
          <p:nvSpPr>
            <p:cNvPr id="145" name="Google Shape;97;p10"/>
            <p:cNvSpPr txBox="1"/>
            <p:nvPr/>
          </p:nvSpPr>
          <p:spPr>
            <a:xfrm>
              <a:off x="674564" y="4151639"/>
              <a:ext cx="8061290" cy="2677616"/>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計畫總經費應包括教育部補助款與地方政府自籌款兩種來源，請依照「各直轄市及縣</a:t>
              </a:r>
              <a:r>
                <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市</a:t>
              </a:r>
              <a:r>
                <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政府財力級次表」及「教育部國民及學前教育署補助推動國際教育經費作業要點」規定，分列教育部補助款與地方政府自籌款分佔總經費額度。</a:t>
              </a:r>
            </a:p>
            <a:p>
              <a:pPr lvl="0">
                <a:buClr>
                  <a:schemeClr val="dk1"/>
                </a:buClr>
                <a:buSzPts val="2200"/>
              </a:pP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接續於表中就經費需求彙整於「經費申請總表」下半部</a:t>
              </a:r>
              <a:r>
                <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業務費欄位</a:t>
              </a:r>
              <a:r>
                <a:rPr lang="en-US" altLang="zh-TW"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r>
                <a:rPr lang="zh-TW" altLang="en-US" sz="2800" dirty="0">
                  <a:solidFill>
                    <a:schemeClr val="tx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p>
          </p:txBody>
        </p:sp>
      </p:grpSp>
    </p:spTree>
    <p:extLst>
      <p:ext uri="{BB962C8B-B14F-4D97-AF65-F5344CB8AC3E}">
        <p14:creationId xmlns:p14="http://schemas.microsoft.com/office/powerpoint/2010/main" val="1218255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74000"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13" name="投影片編號版面配置區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lang="ko-KR" altLang="en-US"/>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grpSp>
        <p:nvGrpSpPr>
          <p:cNvPr id="75" name="群組 74"/>
          <p:cNvGrpSpPr/>
          <p:nvPr/>
        </p:nvGrpSpPr>
        <p:grpSpPr>
          <a:xfrm>
            <a:off x="546884" y="1863602"/>
            <a:ext cx="10913465" cy="954067"/>
            <a:chOff x="311488" y="1025807"/>
            <a:chExt cx="8424413" cy="954067"/>
          </a:xfrm>
        </p:grpSpPr>
        <p:sp>
          <p:nvSpPr>
            <p:cNvPr id="76" name="Rectangle 32"/>
            <p:cNvSpPr/>
            <p:nvPr/>
          </p:nvSpPr>
          <p:spPr>
            <a:xfrm>
              <a:off x="311488" y="1112311"/>
              <a:ext cx="232446" cy="232446"/>
            </a:xfrm>
            <a:prstGeom prst="rect">
              <a:avLst/>
            </a:prstGeom>
            <a:solidFill>
              <a:srgbClr val="00C0CB"/>
            </a:solidFill>
            <a:ln w="38100">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endParaRPr>
            </a:p>
          </p:txBody>
        </p:sp>
        <p:sp>
          <p:nvSpPr>
            <p:cNvPr id="77" name="Google Shape;97;p10"/>
            <p:cNvSpPr txBox="1"/>
            <p:nvPr/>
          </p:nvSpPr>
          <p:spPr>
            <a:xfrm>
              <a:off x="674611" y="1025807"/>
              <a:ext cx="8061290" cy="954067"/>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本計畫</a:t>
              </a:r>
              <a:r>
                <a:rPr lang="zh-TW" altLang="en-US" sz="2800" dirty="0">
                  <a:solidFill>
                    <a:srgbClr val="E06666"/>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不補助</a:t>
              </a: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物品費禮品、加班費、設備使用費、網站建置與網路維護費。</a:t>
              </a:r>
            </a:p>
          </p:txBody>
        </p:sp>
      </p:grpSp>
      <p:grpSp>
        <p:nvGrpSpPr>
          <p:cNvPr id="4" name="群組 3"/>
          <p:cNvGrpSpPr/>
          <p:nvPr/>
        </p:nvGrpSpPr>
        <p:grpSpPr>
          <a:xfrm>
            <a:off x="546885" y="3015838"/>
            <a:ext cx="10913464" cy="2246729"/>
            <a:chOff x="546885" y="3583710"/>
            <a:chExt cx="10913464" cy="2246729"/>
          </a:xfrm>
        </p:grpSpPr>
        <p:sp>
          <p:nvSpPr>
            <p:cNvPr id="74" name="Rectangle 32"/>
            <p:cNvSpPr/>
            <p:nvPr/>
          </p:nvSpPr>
          <p:spPr>
            <a:xfrm>
              <a:off x="546885" y="3672661"/>
              <a:ext cx="301124" cy="232446"/>
            </a:xfrm>
            <a:prstGeom prst="rect">
              <a:avLst/>
            </a:prstGeom>
            <a:solidFill>
              <a:srgbClr val="00C0CB"/>
            </a:solidFill>
            <a:ln w="38100">
              <a:solidFill>
                <a:srgbClr val="00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endParaRPr>
            </a:p>
          </p:txBody>
        </p:sp>
        <p:sp>
          <p:nvSpPr>
            <p:cNvPr id="139" name="Google Shape;97;p10"/>
            <p:cNvSpPr txBox="1"/>
            <p:nvPr/>
          </p:nvSpPr>
          <p:spPr>
            <a:xfrm>
              <a:off x="1017294" y="3583710"/>
              <a:ext cx="10443055" cy="2246729"/>
            </a:xfrm>
            <a:prstGeom prst="rect">
              <a:avLst/>
            </a:prstGeom>
            <a:noFill/>
            <a:ln>
              <a:noFill/>
            </a:ln>
          </p:spPr>
          <p:txBody>
            <a:bodyPr spcFirstLastPara="1" wrap="square" lIns="91425" tIns="45700" rIns="91425" bIns="45700" anchor="t" anchorCtr="0">
              <a:spAutoFit/>
            </a:bodyPr>
            <a:lstStyle/>
            <a:p>
              <a:pPr lvl="0">
                <a:buClr>
                  <a:schemeClr val="dk1"/>
                </a:buClr>
                <a:buSzPts val="2200"/>
              </a:pP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本計畫有</a:t>
              </a:r>
              <a:r>
                <a:rPr lang="zh-TW" altLang="en-US" sz="2800" dirty="0">
                  <a:solidFill>
                    <a:srgbClr val="E06666"/>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補助代課鐘點費</a:t>
              </a: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b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b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地方政府得編列協請教師兼辦國際教育中心總體工作計畫期間，減授課所需之鐘點費，並請增列於本表業務費下方欄位，註明經費項目，並依照要點附表之規定，依縣市轄管高中以下學校校數，最高核定金額不超過核定運作經費總額之</a:t>
              </a:r>
              <a:r>
                <a:rPr lang="en-US" altLang="zh-TW"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35</a:t>
              </a:r>
              <a:r>
                <a:rPr lang="zh-TW" altLang="en-US" sz="2800" dirty="0">
                  <a:solidFill>
                    <a:schemeClr val="dk1"/>
                  </a:solidFill>
                  <a:latin typeface="標楷體" panose="03000509000000000000" pitchFamily="65" charset="-120"/>
                  <a:ea typeface="標楷體" panose="03000509000000000000" pitchFamily="65" charset="-120"/>
                  <a:cs typeface="Malgun Gothic Semilight" panose="020B0502040204020203" pitchFamily="34" charset="-120"/>
                  <a:sym typeface="Microsoft JhengHei"/>
                </a:rPr>
                <a:t>％。</a:t>
              </a:r>
            </a:p>
          </p:txBody>
        </p:sp>
      </p:grpSp>
    </p:spTree>
    <p:extLst>
      <p:ext uri="{BB962C8B-B14F-4D97-AF65-F5344CB8AC3E}">
        <p14:creationId xmlns:p14="http://schemas.microsoft.com/office/powerpoint/2010/main" val="1039563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2686800" y="2349880"/>
            <a:ext cx="6818400" cy="22420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6" name="Google Shape;696;p35"/>
          <p:cNvSpPr/>
          <p:nvPr/>
        </p:nvSpPr>
        <p:spPr>
          <a:xfrm>
            <a:off x="3835754" y="2830075"/>
            <a:ext cx="4520492" cy="1281609"/>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700"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rPr>
              <a:t>注意事項</a:t>
            </a:r>
            <a:endParaRPr kumimoji="0" sz="1600"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endParaRPr>
          </a:p>
        </p:txBody>
      </p:sp>
      <p:grpSp>
        <p:nvGrpSpPr>
          <p:cNvPr id="2" name="群組 1">
            <a:extLst>
              <a:ext uri="{FF2B5EF4-FFF2-40B4-BE49-F238E27FC236}">
                <a16:creationId xmlns:a16="http://schemas.microsoft.com/office/drawing/2014/main" id="{13CBEF47-AC5E-39F0-9829-D0458AAC3F9A}"/>
              </a:ext>
            </a:extLst>
          </p:cNvPr>
          <p:cNvGrpSpPr/>
          <p:nvPr/>
        </p:nvGrpSpPr>
        <p:grpSpPr>
          <a:xfrm>
            <a:off x="7909200" y="1583067"/>
            <a:ext cx="1596000" cy="1194400"/>
            <a:chOff x="7909200" y="1583067"/>
            <a:chExt cx="1596000" cy="1194400"/>
          </a:xfrm>
        </p:grpSpPr>
        <p:sp>
          <p:nvSpPr>
            <p:cNvPr id="695" name="Google Shape;695;p35"/>
            <p:cNvSpPr/>
            <p:nvPr/>
          </p:nvSpPr>
          <p:spPr>
            <a:xfrm flipH="1">
              <a:off x="7909200" y="1583067"/>
              <a:ext cx="1596000" cy="1194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7" name="Google Shape;697;p35"/>
            <p:cNvSpPr/>
            <p:nvPr/>
          </p:nvSpPr>
          <p:spPr>
            <a:xfrm>
              <a:off x="8186967" y="1760733"/>
              <a:ext cx="1040499" cy="839067"/>
            </a:xfrm>
            <a:prstGeom prst="rect">
              <a:avLst/>
            </a:prstGeom>
          </p:spPr>
          <p:txBody>
            <a:bodyPr>
              <a:prstTxWarp prst="textPlain">
                <a:avLst/>
              </a:prstTxWarp>
            </a:bodyPr>
            <a:lstStyle/>
            <a:p>
              <a:pPr algn="ctr" defTabSz="1219170">
                <a:buClr>
                  <a:srgbClr val="000000"/>
                </a:buClr>
              </a:pPr>
              <a:r>
                <a:rPr lang="en-US" altLang="zh-TW" sz="1867" b="1" kern="0" dirty="0">
                  <a:ln w="19050" cap="flat" cmpd="sng">
                    <a:solidFill>
                      <a:srgbClr val="2D1B61"/>
                    </a:solidFill>
                    <a:prstDash val="solid"/>
                    <a:round/>
                    <a:headEnd type="none" w="sm" len="sm"/>
                    <a:tailEnd type="none" w="sm" len="sm"/>
                  </a:ln>
                  <a:solidFill>
                    <a:srgbClr val="FFCCB8"/>
                  </a:solidFill>
                  <a:latin typeface="Adobe Devanagari" panose="02040503050201020203" pitchFamily="18" charset="0"/>
                  <a:cs typeface="Adobe Devanagari" panose="02040503050201020203" pitchFamily="18" charset="0"/>
                  <a:sym typeface="Arial"/>
                </a:rPr>
                <a:t>3</a:t>
              </a:r>
            </a:p>
          </p:txBody>
        </p:sp>
      </p:grpSp>
      <p:sp>
        <p:nvSpPr>
          <p:cNvPr id="699" name="Google Shape;699;p35"/>
          <p:cNvSpPr/>
          <p:nvPr/>
        </p:nvSpPr>
        <p:spPr>
          <a:xfrm>
            <a:off x="10127129" y="4516391"/>
            <a:ext cx="1269184" cy="740168"/>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bg2">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Google Shape;699;p35">
            <a:extLst>
              <a:ext uri="{FF2B5EF4-FFF2-40B4-BE49-F238E27FC236}">
                <a16:creationId xmlns:a16="http://schemas.microsoft.com/office/drawing/2014/main" id="{DFC03391-7E26-F42D-0D01-43CA4C3E2B2F}"/>
              </a:ext>
            </a:extLst>
          </p:cNvPr>
          <p:cNvSpPr/>
          <p:nvPr/>
        </p:nvSpPr>
        <p:spPr>
          <a:xfrm>
            <a:off x="673060" y="2447430"/>
            <a:ext cx="1269184" cy="740168"/>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bg2">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5" name="Google Shape;606;p32">
            <a:extLst>
              <a:ext uri="{FF2B5EF4-FFF2-40B4-BE49-F238E27FC236}">
                <a16:creationId xmlns:a16="http://schemas.microsoft.com/office/drawing/2014/main" id="{50B8BC1F-B9F8-EF97-7CA5-271B525787FC}"/>
              </a:ext>
            </a:extLst>
          </p:cNvPr>
          <p:cNvGrpSpPr/>
          <p:nvPr/>
        </p:nvGrpSpPr>
        <p:grpSpPr>
          <a:xfrm>
            <a:off x="2057023" y="1583067"/>
            <a:ext cx="1555075" cy="1770633"/>
            <a:chOff x="7252145" y="1879047"/>
            <a:chExt cx="1295128" cy="1474653"/>
          </a:xfrm>
        </p:grpSpPr>
        <p:sp>
          <p:nvSpPr>
            <p:cNvPr id="26" name="Google Shape;607;p32">
              <a:extLst>
                <a:ext uri="{FF2B5EF4-FFF2-40B4-BE49-F238E27FC236}">
                  <a16:creationId xmlns:a16="http://schemas.microsoft.com/office/drawing/2014/main" id="{15A93B11-F86E-57D8-A59F-6CD33BC13827}"/>
                </a:ext>
              </a:extLst>
            </p:cNvPr>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7" name="Google Shape;608;p32">
              <a:extLst>
                <a:ext uri="{FF2B5EF4-FFF2-40B4-BE49-F238E27FC236}">
                  <a16:creationId xmlns:a16="http://schemas.microsoft.com/office/drawing/2014/main" id="{32BDC231-1617-C3E1-744A-9D92BCF2F969}"/>
                </a:ext>
              </a:extLst>
            </p:cNvPr>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chemeClr val="accent1">
                <a:lumMod val="60000"/>
                <a:lumOff val="40000"/>
                <a:alpha val="37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8" name="Google Shape;609;p32">
              <a:extLst>
                <a:ext uri="{FF2B5EF4-FFF2-40B4-BE49-F238E27FC236}">
                  <a16:creationId xmlns:a16="http://schemas.microsoft.com/office/drawing/2014/main" id="{B4DFF4A0-C1F8-E6C5-802B-031E882543B8}"/>
                </a:ext>
              </a:extLst>
            </p:cNvPr>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9" name="Google Shape;610;p32">
              <a:extLst>
                <a:ext uri="{FF2B5EF4-FFF2-40B4-BE49-F238E27FC236}">
                  <a16:creationId xmlns:a16="http://schemas.microsoft.com/office/drawing/2014/main" id="{BC24D1B3-2A3B-4EC2-F64B-6A377FB95E9E}"/>
                </a:ext>
              </a:extLst>
            </p:cNvPr>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0" name="Google Shape;611;p32">
              <a:extLst>
                <a:ext uri="{FF2B5EF4-FFF2-40B4-BE49-F238E27FC236}">
                  <a16:creationId xmlns:a16="http://schemas.microsoft.com/office/drawing/2014/main" id="{B14B2A0D-6887-B265-1E75-85072CA63AF3}"/>
                </a:ext>
              </a:extLst>
            </p:cNvPr>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1">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1" name="Google Shape;612;p32">
              <a:extLst>
                <a:ext uri="{FF2B5EF4-FFF2-40B4-BE49-F238E27FC236}">
                  <a16:creationId xmlns:a16="http://schemas.microsoft.com/office/drawing/2014/main" id="{A1E135B7-7F44-FEFE-95C8-25B64F20EAFF}"/>
                </a:ext>
              </a:extLst>
            </p:cNvPr>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2" name="Google Shape;613;p32">
              <a:extLst>
                <a:ext uri="{FF2B5EF4-FFF2-40B4-BE49-F238E27FC236}">
                  <a16:creationId xmlns:a16="http://schemas.microsoft.com/office/drawing/2014/main" id="{99666478-95C9-96C7-6271-B31EE482E0E4}"/>
                </a:ext>
              </a:extLst>
            </p:cNvPr>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3" name="Google Shape;614;p32">
              <a:extLst>
                <a:ext uri="{FF2B5EF4-FFF2-40B4-BE49-F238E27FC236}">
                  <a16:creationId xmlns:a16="http://schemas.microsoft.com/office/drawing/2014/main" id="{DD459B1F-887D-3E87-1ACB-DE75A1141727}"/>
                </a:ext>
              </a:extLst>
            </p:cNvPr>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4" name="Google Shape;615;p32">
              <a:extLst>
                <a:ext uri="{FF2B5EF4-FFF2-40B4-BE49-F238E27FC236}">
                  <a16:creationId xmlns:a16="http://schemas.microsoft.com/office/drawing/2014/main" id="{B6EF1035-E38B-F289-A3B9-4438E7BB4C47}"/>
                </a:ext>
              </a:extLst>
            </p:cNvPr>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5" name="Google Shape;616;p32">
              <a:extLst>
                <a:ext uri="{FF2B5EF4-FFF2-40B4-BE49-F238E27FC236}">
                  <a16:creationId xmlns:a16="http://schemas.microsoft.com/office/drawing/2014/main" id="{3391CFE5-D58B-682F-2C52-9C55D216B3A0}"/>
                </a:ext>
              </a:extLst>
            </p:cNvPr>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6" name="Google Shape;617;p32">
              <a:extLst>
                <a:ext uri="{FF2B5EF4-FFF2-40B4-BE49-F238E27FC236}">
                  <a16:creationId xmlns:a16="http://schemas.microsoft.com/office/drawing/2014/main" id="{61DA2C0B-0955-F790-CA1A-C0F230A41BBE}"/>
                </a:ext>
              </a:extLst>
            </p:cNvPr>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7" name="Google Shape;618;p32">
              <a:extLst>
                <a:ext uri="{FF2B5EF4-FFF2-40B4-BE49-F238E27FC236}">
                  <a16:creationId xmlns:a16="http://schemas.microsoft.com/office/drawing/2014/main" id="{28C1C603-CC3B-6C0D-FFCA-5183CDDE2630}"/>
                </a:ext>
              </a:extLst>
            </p:cNvPr>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8" name="Google Shape;619;p32">
              <a:extLst>
                <a:ext uri="{FF2B5EF4-FFF2-40B4-BE49-F238E27FC236}">
                  <a16:creationId xmlns:a16="http://schemas.microsoft.com/office/drawing/2014/main" id="{BA525709-0DD2-41FD-4473-C0A24DB83AA8}"/>
                </a:ext>
              </a:extLst>
            </p:cNvPr>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9" name="Google Shape;620;p32">
              <a:extLst>
                <a:ext uri="{FF2B5EF4-FFF2-40B4-BE49-F238E27FC236}">
                  <a16:creationId xmlns:a16="http://schemas.microsoft.com/office/drawing/2014/main" id="{11C82803-E9CA-02E3-B1D9-A0198BFE0E19}"/>
                </a:ext>
              </a:extLst>
            </p:cNvPr>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40" name="Google Shape;621;p32">
              <a:extLst>
                <a:ext uri="{FF2B5EF4-FFF2-40B4-BE49-F238E27FC236}">
                  <a16:creationId xmlns:a16="http://schemas.microsoft.com/office/drawing/2014/main" id="{E32100E8-C42F-C252-9E27-2E1EB8BCF546}"/>
                </a:ext>
              </a:extLst>
            </p:cNvPr>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grpSp>
          <p:nvGrpSpPr>
            <p:cNvPr id="41" name="Google Shape;622;p32">
              <a:extLst>
                <a:ext uri="{FF2B5EF4-FFF2-40B4-BE49-F238E27FC236}">
                  <a16:creationId xmlns:a16="http://schemas.microsoft.com/office/drawing/2014/main" id="{F92F5ED1-4927-9FB6-057F-22C46A561A67}"/>
                </a:ext>
              </a:extLst>
            </p:cNvPr>
            <p:cNvGrpSpPr/>
            <p:nvPr/>
          </p:nvGrpSpPr>
          <p:grpSpPr>
            <a:xfrm rot="1609036">
              <a:off x="7808181" y="2547064"/>
              <a:ext cx="395000" cy="612913"/>
              <a:chOff x="1514314" y="1637035"/>
              <a:chExt cx="338082" cy="524594"/>
            </a:xfrm>
          </p:grpSpPr>
          <p:sp>
            <p:nvSpPr>
              <p:cNvPr id="42" name="Google Shape;623;p32">
                <a:extLst>
                  <a:ext uri="{FF2B5EF4-FFF2-40B4-BE49-F238E27FC236}">
                    <a16:creationId xmlns:a16="http://schemas.microsoft.com/office/drawing/2014/main" id="{65DC71D5-5FD9-EAC3-13EA-7E9D28F48FAD}"/>
                  </a:ext>
                </a:extLst>
              </p:cNvPr>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43" name="Google Shape;624;p32">
                <a:extLst>
                  <a:ext uri="{FF2B5EF4-FFF2-40B4-BE49-F238E27FC236}">
                    <a16:creationId xmlns:a16="http://schemas.microsoft.com/office/drawing/2014/main" id="{4DD75DBE-CE02-C4B5-F733-5282DDF5B080}"/>
                  </a:ext>
                </a:extLst>
              </p:cNvPr>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44" name="Google Shape;625;p32">
                <a:extLst>
                  <a:ext uri="{FF2B5EF4-FFF2-40B4-BE49-F238E27FC236}">
                    <a16:creationId xmlns:a16="http://schemas.microsoft.com/office/drawing/2014/main" id="{C433D2B6-DAE8-9240-1B32-D79F177384BA}"/>
                  </a:ext>
                </a:extLst>
              </p:cNvPr>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45" name="Google Shape;626;p32">
                <a:extLst>
                  <a:ext uri="{FF2B5EF4-FFF2-40B4-BE49-F238E27FC236}">
                    <a16:creationId xmlns:a16="http://schemas.microsoft.com/office/drawing/2014/main" id="{7933F4D2-CA70-AF2C-AB71-21F78A92885B}"/>
                  </a:ext>
                </a:extLst>
              </p:cNvPr>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46" name="Google Shape;627;p32">
                <a:extLst>
                  <a:ext uri="{FF2B5EF4-FFF2-40B4-BE49-F238E27FC236}">
                    <a16:creationId xmlns:a16="http://schemas.microsoft.com/office/drawing/2014/main" id="{5A336D4B-1223-AF83-7465-46E3B92E422D}"/>
                  </a:ext>
                </a:extLst>
              </p:cNvPr>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47" name="Google Shape;628;p32">
                <a:extLst>
                  <a:ext uri="{FF2B5EF4-FFF2-40B4-BE49-F238E27FC236}">
                    <a16:creationId xmlns:a16="http://schemas.microsoft.com/office/drawing/2014/main" id="{B04E0D56-5CCC-135D-72D3-B286CA5A9FED}"/>
                  </a:ext>
                </a:extLst>
              </p:cNvPr>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grpSp>
      </p:grpSp>
      <p:sp>
        <p:nvSpPr>
          <p:cNvPr id="3" name="投影片編號版面配置區 2"/>
          <p:cNvSpPr>
            <a:spLocks noGrp="1"/>
          </p:cNvSpPr>
          <p:nvPr>
            <p:ph type="sldNum" sz="quarter" idx="4"/>
          </p:nvPr>
        </p:nvSpPr>
        <p:spPr/>
        <p:txBody>
          <a:bodyPr/>
          <a:lstStyle/>
          <a:p>
            <a:fld id="{92A3BBB8-EBE5-4A2B-AB70-89540E1C96C3}" type="slidenum">
              <a:rPr lang="ko-KR" altLang="en-US" smtClean="0"/>
              <a:pPr/>
              <a:t>47</a:t>
            </a:fld>
            <a:endParaRPr lang="ko-KR" altLang="en-US" dirty="0"/>
          </a:p>
        </p:txBody>
      </p:sp>
    </p:spTree>
    <p:extLst>
      <p:ext uri="{BB962C8B-B14F-4D97-AF65-F5344CB8AC3E}">
        <p14:creationId xmlns:p14="http://schemas.microsoft.com/office/powerpoint/2010/main" val="3035247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DB29B1ED-6627-5AE6-50FE-5FD3C3E8A767}"/>
              </a:ext>
            </a:extLst>
          </p:cNvPr>
          <p:cNvSpPr/>
          <p:nvPr/>
        </p:nvSpPr>
        <p:spPr>
          <a:xfrm>
            <a:off x="1780085" y="2035898"/>
            <a:ext cx="9360345" cy="1985897"/>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受補助之地方政府及國立學校，倘配合國教署或自行公開之必要，拍攝學生照片或影片，應自行取得家長同意書並妥善留存，另因本計畫所產出之國際教育相關成果，如：國際教育課程之教案、學習單、教材及教學影片；學校國際化及國際教育交流之成果等，應無償授權國教署於符合教學目的之範圍內，重製、使用及推廣。</a:t>
            </a:r>
          </a:p>
        </p:txBody>
      </p:sp>
      <p:grpSp>
        <p:nvGrpSpPr>
          <p:cNvPr id="34" name="群組 33">
            <a:extLst>
              <a:ext uri="{FF2B5EF4-FFF2-40B4-BE49-F238E27FC236}">
                <a16:creationId xmlns:a16="http://schemas.microsoft.com/office/drawing/2014/main" id="{79226C38-D53E-898F-EB66-CF4FEE4A7A22}"/>
              </a:ext>
            </a:extLst>
          </p:cNvPr>
          <p:cNvGrpSpPr/>
          <p:nvPr/>
        </p:nvGrpSpPr>
        <p:grpSpPr>
          <a:xfrm>
            <a:off x="1098735" y="615156"/>
            <a:ext cx="3467832" cy="907577"/>
            <a:chOff x="-68665" y="1619109"/>
            <a:chExt cx="346783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1462" y="338982"/>
              <a:ext cx="907577" cy="346783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85" y="1747385"/>
              <a:ext cx="203132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注意事項</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5" name="Google Shape;697;p35">
            <a:extLst>
              <a:ext uri="{FF2B5EF4-FFF2-40B4-BE49-F238E27FC236}">
                <a16:creationId xmlns:a16="http://schemas.microsoft.com/office/drawing/2014/main" id="{B15BB771-CF16-085D-A5E7-A612934A1092}"/>
              </a:ext>
            </a:extLst>
          </p:cNvPr>
          <p:cNvSpPr/>
          <p:nvPr/>
        </p:nvSpPr>
        <p:spPr>
          <a:xfrm>
            <a:off x="710386" y="2427316"/>
            <a:ext cx="713965" cy="1043494"/>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1867" b="1" i="0" u="none" strike="noStrike" kern="0" cap="none" spc="0" normalizeH="0" baseline="0" noProof="0" dirty="0">
                <a:ln w="19050" cap="flat" cmpd="sng">
                  <a:solidFill>
                    <a:srgbClr val="2D1B61"/>
                  </a:solidFill>
                  <a:prstDash val="solid"/>
                  <a:round/>
                  <a:headEnd type="none" w="sm" len="sm"/>
                  <a:tailEnd type="none" w="sm" len="sm"/>
                </a:ln>
                <a:solidFill>
                  <a:srgbClr val="FFCCB8"/>
                </a:solidFill>
                <a:effectLst/>
                <a:uLnTx/>
                <a:uFillTx/>
                <a:latin typeface="Adobe Devanagari" panose="02040503050201020203" pitchFamily="18" charset="0"/>
                <a:ea typeface="新細明體" panose="02020500000000000000" pitchFamily="18" charset="-120"/>
                <a:cs typeface="Adobe Devanagari" panose="02040503050201020203" pitchFamily="18" charset="0"/>
                <a:sym typeface="Arial"/>
              </a:rPr>
              <a:t>1</a:t>
            </a:r>
          </a:p>
        </p:txBody>
      </p:sp>
      <p:sp>
        <p:nvSpPr>
          <p:cNvPr id="12" name="投影片編號版面配置區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lang="ko-KR" altLang="en-US"/>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74" name="모서리가 둥근 직사각형 75">
            <a:extLst>
              <a:ext uri="{FF2B5EF4-FFF2-40B4-BE49-F238E27FC236}">
                <a16:creationId xmlns:a16="http://schemas.microsoft.com/office/drawing/2014/main" id="{1FE1C3B1-5A42-1CDC-F138-CFC59216D858}"/>
              </a:ext>
            </a:extLst>
          </p:cNvPr>
          <p:cNvSpPr/>
          <p:nvPr/>
        </p:nvSpPr>
        <p:spPr>
          <a:xfrm>
            <a:off x="1805672" y="4699840"/>
            <a:ext cx="9334758" cy="1136060"/>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國教署及地方政府得不定期訪視學校執行績效，作為下學年度補助參考。</a:t>
            </a:r>
            <a:endPar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5" name="Google Shape;697;p35">
            <a:extLst>
              <a:ext uri="{FF2B5EF4-FFF2-40B4-BE49-F238E27FC236}">
                <a16:creationId xmlns:a16="http://schemas.microsoft.com/office/drawing/2014/main" id="{639C7AA5-CAF0-4513-7C46-3F846C17C395}"/>
              </a:ext>
            </a:extLst>
          </p:cNvPr>
          <p:cNvSpPr/>
          <p:nvPr/>
        </p:nvSpPr>
        <p:spPr>
          <a:xfrm>
            <a:off x="770188" y="4505498"/>
            <a:ext cx="713965" cy="1165520"/>
          </a:xfrm>
          <a:prstGeom prst="rect">
            <a:avLst/>
          </a:prstGeom>
        </p:spPr>
        <p:txBody>
          <a:bodyPr>
            <a:prstTxWarp prst="textPlain">
              <a:avLst/>
            </a:prstTxWarp>
          </a:bodyPr>
          <a:lstStyle/>
          <a:p>
            <a:pPr algn="ctr" defTabSz="1219170">
              <a:buClr>
                <a:srgbClr val="000000"/>
              </a:buClr>
            </a:pPr>
            <a:r>
              <a:rPr lang="en-US" altLang="zh-TW" sz="1867" b="1" kern="0" dirty="0">
                <a:ln w="19050" cap="flat" cmpd="sng">
                  <a:solidFill>
                    <a:srgbClr val="2D1B61"/>
                  </a:solidFill>
                  <a:prstDash val="solid"/>
                  <a:round/>
                  <a:headEnd type="none" w="sm" len="sm"/>
                  <a:tailEnd type="none" w="sm" len="sm"/>
                </a:ln>
                <a:solidFill>
                  <a:srgbClr val="FFCCB8"/>
                </a:solidFill>
                <a:latin typeface="Adobe Devanagari" panose="02040503050201020203" pitchFamily="18" charset="0"/>
                <a:cs typeface="Adobe Devanagari" panose="02040503050201020203" pitchFamily="18" charset="0"/>
                <a:sym typeface="Arial"/>
              </a:rPr>
              <a:t>2</a:t>
            </a:r>
          </a:p>
        </p:txBody>
      </p:sp>
    </p:spTree>
    <p:extLst>
      <p:ext uri="{BB962C8B-B14F-4D97-AF65-F5344CB8AC3E}">
        <p14:creationId xmlns:p14="http://schemas.microsoft.com/office/powerpoint/2010/main" val="1269951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98735" y="615156"/>
            <a:ext cx="3467832" cy="907577"/>
            <a:chOff x="-68665" y="1619109"/>
            <a:chExt cx="346783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1462" y="338982"/>
              <a:ext cx="907577" cy="346783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85" y="1747385"/>
              <a:ext cx="203132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注意事項</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4" name="모서리가 둥근 직사각형 75">
            <a:extLst>
              <a:ext uri="{FF2B5EF4-FFF2-40B4-BE49-F238E27FC236}">
                <a16:creationId xmlns:a16="http://schemas.microsoft.com/office/drawing/2014/main" id="{1FE1C3B1-5A42-1CDC-F138-CFC59216D858}"/>
              </a:ext>
            </a:extLst>
          </p:cNvPr>
          <p:cNvSpPr/>
          <p:nvPr/>
        </p:nvSpPr>
        <p:spPr>
          <a:xfrm>
            <a:off x="1822846" y="2035822"/>
            <a:ext cx="9334758" cy="1485785"/>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計畫中若屬縣市自籌款或其他計畫支應經費之項目，應於計畫中註明，並不得將經費納入本計畫經費表中。</a:t>
            </a:r>
          </a:p>
        </p:txBody>
      </p:sp>
      <p:sp>
        <p:nvSpPr>
          <p:cNvPr id="9" name="Google Shape;697;p35">
            <a:extLst>
              <a:ext uri="{FF2B5EF4-FFF2-40B4-BE49-F238E27FC236}">
                <a16:creationId xmlns:a16="http://schemas.microsoft.com/office/drawing/2014/main" id="{639C7AA5-CAF0-4513-7C46-3F846C17C395}"/>
              </a:ext>
            </a:extLst>
          </p:cNvPr>
          <p:cNvSpPr/>
          <p:nvPr/>
        </p:nvSpPr>
        <p:spPr>
          <a:xfrm>
            <a:off x="787362" y="2200705"/>
            <a:ext cx="713965" cy="1054506"/>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1867" b="1" i="0" u="none" strike="noStrike" kern="0" cap="none" spc="0" normalizeH="0" baseline="0" noProof="0" dirty="0">
                <a:ln w="19050" cap="flat" cmpd="sng">
                  <a:solidFill>
                    <a:srgbClr val="2D1B61"/>
                  </a:solidFill>
                  <a:prstDash val="solid"/>
                  <a:round/>
                  <a:headEnd type="none" w="sm" len="sm"/>
                  <a:tailEnd type="none" w="sm" len="sm"/>
                </a:ln>
                <a:solidFill>
                  <a:srgbClr val="FFCCB8"/>
                </a:solidFill>
                <a:effectLst/>
                <a:uLnTx/>
                <a:uFillTx/>
                <a:latin typeface="Adobe Devanagari" panose="02040503050201020203" pitchFamily="18" charset="0"/>
                <a:ea typeface="新細明體" panose="02020500000000000000" pitchFamily="18" charset="-120"/>
                <a:cs typeface="Adobe Devanagari" panose="02040503050201020203" pitchFamily="18" charset="0"/>
                <a:sym typeface="Arial"/>
              </a:rPr>
              <a:t>3</a:t>
            </a:r>
          </a:p>
        </p:txBody>
      </p:sp>
      <p:sp>
        <p:nvSpPr>
          <p:cNvPr id="10" name="모서리가 둥근 직사각형 75">
            <a:extLst>
              <a:ext uri="{FF2B5EF4-FFF2-40B4-BE49-F238E27FC236}">
                <a16:creationId xmlns:a16="http://schemas.microsoft.com/office/drawing/2014/main" id="{2C213D42-B754-1AA0-95AF-3695FF1F98C7}"/>
              </a:ext>
            </a:extLst>
          </p:cNvPr>
          <p:cNvSpPr/>
          <p:nvPr/>
        </p:nvSpPr>
        <p:spPr>
          <a:xfrm>
            <a:off x="1780085" y="3956697"/>
            <a:ext cx="9334758" cy="1401347"/>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地方政府及學校執行本要點績優者，由國教署或地方政府依相關法規規定，辦理敘獎或表揚。</a:t>
            </a:r>
          </a:p>
        </p:txBody>
      </p:sp>
      <p:sp>
        <p:nvSpPr>
          <p:cNvPr id="11" name="Google Shape;697;p35">
            <a:extLst>
              <a:ext uri="{FF2B5EF4-FFF2-40B4-BE49-F238E27FC236}">
                <a16:creationId xmlns:a16="http://schemas.microsoft.com/office/drawing/2014/main" id="{BDF77CE9-8619-C33B-930A-D388BE6214B9}"/>
              </a:ext>
            </a:extLst>
          </p:cNvPr>
          <p:cNvSpPr/>
          <p:nvPr/>
        </p:nvSpPr>
        <p:spPr>
          <a:xfrm>
            <a:off x="735744" y="4089298"/>
            <a:ext cx="713965" cy="1054506"/>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1867" b="1" i="0" u="none" strike="noStrike" kern="0" cap="none" spc="0" normalizeH="0" baseline="0" noProof="0" dirty="0">
                <a:ln w="19050" cap="flat" cmpd="sng">
                  <a:solidFill>
                    <a:srgbClr val="2D1B61"/>
                  </a:solidFill>
                  <a:prstDash val="solid"/>
                  <a:round/>
                  <a:headEnd type="none" w="sm" len="sm"/>
                  <a:tailEnd type="none" w="sm" len="sm"/>
                </a:ln>
                <a:solidFill>
                  <a:srgbClr val="FFCCB8"/>
                </a:solidFill>
                <a:effectLst/>
                <a:uLnTx/>
                <a:uFillTx/>
                <a:latin typeface="Adobe Devanagari" panose="02040503050201020203" pitchFamily="18" charset="0"/>
                <a:ea typeface="新細明體" panose="02020500000000000000" pitchFamily="18" charset="-120"/>
                <a:cs typeface="Adobe Devanagari" panose="02040503050201020203" pitchFamily="18" charset="0"/>
                <a:sym typeface="Arial"/>
              </a:rPr>
              <a:t>4</a:t>
            </a:r>
          </a:p>
        </p:txBody>
      </p:sp>
      <p:sp>
        <p:nvSpPr>
          <p:cNvPr id="12" name="投影片編號版面配置區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lang="ko-KR" altLang="en-US" smtClean="0"/>
              <a:pPr marL="0" marR="0" lvl="0" indent="0" algn="r" defTabSz="914400" rtl="0" eaLnBrk="1" fontAlgn="auto" latinLnBrk="0" hangingPunct="1">
                <a:lnSpc>
                  <a:spcPct val="100000"/>
                </a:lnSpc>
                <a:spcBef>
                  <a:spcPts val="0"/>
                </a:spcBef>
                <a:spcAft>
                  <a:spcPts val="0"/>
                </a:spcAft>
                <a:buClrTx/>
                <a:buSzTx/>
                <a:buFontTx/>
                <a:buNone/>
                <a:tabLst/>
                <a:defRPr/>
              </a:pPr>
              <a:t>49</a:t>
            </a:fld>
            <a:endParaRPr lang="ko-KR" altLang="en-US" dirty="0"/>
          </a:p>
        </p:txBody>
      </p:sp>
    </p:spTree>
    <p:extLst>
      <p:ext uri="{BB962C8B-B14F-4D97-AF65-F5344CB8AC3E}">
        <p14:creationId xmlns:p14="http://schemas.microsoft.com/office/powerpoint/2010/main" val="219097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DB29B1ED-6627-5AE6-50FE-5FD3C3E8A767}"/>
              </a:ext>
            </a:extLst>
          </p:cNvPr>
          <p:cNvSpPr/>
          <p:nvPr/>
        </p:nvSpPr>
        <p:spPr>
          <a:xfrm>
            <a:off x="2568652" y="1363539"/>
            <a:ext cx="8605277" cy="1358741"/>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依據「</a:t>
            </a:r>
            <a:r>
              <a:rPr lang="zh-TW" altLang="en-US" sz="28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教育部國民及學前教育署補助推動國際教育經費作業要點</a:t>
            </a:r>
            <a:r>
              <a:rPr lang="zh-TW" altLang="zh-TW"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國民教育及特殊教育輔導團與中心組織運作辦法</a:t>
            </a:r>
            <a:r>
              <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辦理</a:t>
            </a:r>
            <a:r>
              <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0" name="모서리가 둥근 직사각형 80">
            <a:extLst>
              <a:ext uri="{FF2B5EF4-FFF2-40B4-BE49-F238E27FC236}">
                <a16:creationId xmlns:a16="http://schemas.microsoft.com/office/drawing/2014/main" id="{D2EF366D-7FCD-ED91-0F34-92A81FAC0C2B}"/>
              </a:ext>
            </a:extLst>
          </p:cNvPr>
          <p:cNvSpPr/>
          <p:nvPr/>
        </p:nvSpPr>
        <p:spPr>
          <a:xfrm>
            <a:off x="2552857" y="3235457"/>
            <a:ext cx="8605276" cy="907574"/>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落實直轄市、縣（市）政府及全國高級中等以下學校辦理國際教育工作</a:t>
            </a:r>
            <a:r>
              <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3" name="모서리가 둥근 직사각형 83">
            <a:extLst>
              <a:ext uri="{FF2B5EF4-FFF2-40B4-BE49-F238E27FC236}">
                <a16:creationId xmlns:a16="http://schemas.microsoft.com/office/drawing/2014/main" id="{0FFE91B8-CE2C-4C1E-281C-C3BE6BEBF2BB}"/>
              </a:ext>
            </a:extLst>
          </p:cNvPr>
          <p:cNvSpPr/>
          <p:nvPr/>
        </p:nvSpPr>
        <p:spPr>
          <a:xfrm>
            <a:off x="2552857" y="4657198"/>
            <a:ext cx="8605276" cy="907574"/>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計畫期程為</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115</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4" name="群組 33">
            <a:extLst>
              <a:ext uri="{FF2B5EF4-FFF2-40B4-BE49-F238E27FC236}">
                <a16:creationId xmlns:a16="http://schemas.microsoft.com/office/drawing/2014/main" id="{79226C38-D53E-898F-EB66-CF4FEE4A7A22}"/>
              </a:ext>
            </a:extLst>
          </p:cNvPr>
          <p:cNvGrpSpPr/>
          <p:nvPr/>
        </p:nvGrpSpPr>
        <p:grpSpPr>
          <a:xfrm>
            <a:off x="1072642" y="1589120"/>
            <a:ext cx="1223940" cy="907577"/>
            <a:chOff x="1016371" y="1619106"/>
            <a:chExt cx="1223940" cy="907577"/>
          </a:xfrm>
          <a:solidFill>
            <a:schemeClr val="accent1">
              <a:lumMod val="20000"/>
              <a:lumOff val="80000"/>
            </a:schemeClr>
          </a:solidFill>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4552" y="1460925"/>
              <a:ext cx="907577" cy="1223940"/>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defRPr/>
              </a:pPr>
              <a:endParaRPr lang="ko-KR" altLang="en-US" sz="1000" dirty="0">
                <a:solidFill>
                  <a:srgbClr val="07CCB1"/>
                </a:solidFill>
                <a:latin typeface="Times New Roman" panose="02020603050405020304" pitchFamily="18" charset="0"/>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1074342" y="1747385"/>
              <a:ext cx="1107996" cy="646331"/>
            </a:xfrm>
            <a:prstGeom prst="rect">
              <a:avLst/>
            </a:prstGeom>
            <a:noFill/>
          </p:spPr>
          <p:txBody>
            <a:bodyPr wrap="none">
              <a:spAutoFit/>
            </a:bodyPr>
            <a:lstStyle/>
            <a:p>
              <a:pPr algn="ctr">
                <a:defRPr/>
              </a:pPr>
              <a:r>
                <a:rPr lang="zh-TW" altLang="en-US" sz="3600" b="1" dirty="0">
                  <a:solidFill>
                    <a:srgbClr val="000000"/>
                  </a:solidFill>
                  <a:latin typeface="標楷體" panose="03000509000000000000" pitchFamily="65" charset="-120"/>
                  <a:ea typeface="標楷體" panose="03000509000000000000" pitchFamily="65" charset="-120"/>
                </a:rPr>
                <a:t>依據</a:t>
              </a:r>
              <a:endParaRPr lang="en-US" altLang="ko-KR" sz="1600" b="1" dirty="0">
                <a:solidFill>
                  <a:srgbClr val="000000"/>
                </a:solidFill>
                <a:latin typeface="標楷體" panose="03000509000000000000" pitchFamily="65" charset="-120"/>
                <a:ea typeface="標楷體" panose="03000509000000000000" pitchFamily="65" charset="-120"/>
              </a:endParaRPr>
            </a:p>
          </p:txBody>
        </p:sp>
      </p:grpSp>
      <p:grpSp>
        <p:nvGrpSpPr>
          <p:cNvPr id="35" name="群組 34">
            <a:extLst>
              <a:ext uri="{FF2B5EF4-FFF2-40B4-BE49-F238E27FC236}">
                <a16:creationId xmlns:a16="http://schemas.microsoft.com/office/drawing/2014/main" id="{51405913-FB34-5346-DD64-332F0C07466D}"/>
              </a:ext>
            </a:extLst>
          </p:cNvPr>
          <p:cNvGrpSpPr/>
          <p:nvPr/>
        </p:nvGrpSpPr>
        <p:grpSpPr>
          <a:xfrm>
            <a:off x="1072643" y="3235457"/>
            <a:ext cx="1223940" cy="907577"/>
            <a:chOff x="1016371" y="1619106"/>
            <a:chExt cx="1223940" cy="907577"/>
          </a:xfrm>
          <a:solidFill>
            <a:schemeClr val="accent1">
              <a:lumMod val="20000"/>
              <a:lumOff val="80000"/>
            </a:schemeClr>
          </a:solidFill>
        </p:grpSpPr>
        <p:sp>
          <p:nvSpPr>
            <p:cNvPr id="36" name="양쪽 모서리가 둥근 사각형 77">
              <a:extLst>
                <a:ext uri="{FF2B5EF4-FFF2-40B4-BE49-F238E27FC236}">
                  <a16:creationId xmlns:a16="http://schemas.microsoft.com/office/drawing/2014/main" id="{196467C8-48E0-208E-2A46-603F1F3C336D}"/>
                </a:ext>
              </a:extLst>
            </p:cNvPr>
            <p:cNvSpPr/>
            <p:nvPr/>
          </p:nvSpPr>
          <p:spPr>
            <a:xfrm rot="5400000">
              <a:off x="1174552" y="1460925"/>
              <a:ext cx="907577" cy="1223940"/>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defRPr/>
              </a:pPr>
              <a:endParaRPr lang="ko-KR" altLang="en-US" sz="1000" dirty="0">
                <a:solidFill>
                  <a:srgbClr val="07CCB1"/>
                </a:solidFill>
                <a:latin typeface="Times New Roman" panose="02020603050405020304" pitchFamily="18" charset="0"/>
              </a:endParaRPr>
            </a:p>
          </p:txBody>
        </p:sp>
        <p:sp>
          <p:nvSpPr>
            <p:cNvPr id="37" name="직사각형 79">
              <a:extLst>
                <a:ext uri="{FF2B5EF4-FFF2-40B4-BE49-F238E27FC236}">
                  <a16:creationId xmlns:a16="http://schemas.microsoft.com/office/drawing/2014/main" id="{B0B2E19A-9165-E998-F75D-800FC125A5D8}"/>
                </a:ext>
              </a:extLst>
            </p:cNvPr>
            <p:cNvSpPr/>
            <p:nvPr/>
          </p:nvSpPr>
          <p:spPr>
            <a:xfrm>
              <a:off x="1074342" y="1747385"/>
              <a:ext cx="1107996" cy="646331"/>
            </a:xfrm>
            <a:prstGeom prst="rect">
              <a:avLst/>
            </a:prstGeom>
            <a:noFill/>
          </p:spPr>
          <p:txBody>
            <a:bodyPr wrap="none">
              <a:spAutoFit/>
            </a:bodyPr>
            <a:lstStyle/>
            <a:p>
              <a:pPr algn="ctr">
                <a:defRPr/>
              </a:pPr>
              <a:r>
                <a:rPr lang="zh-TW" altLang="en-US" sz="3600" b="1" dirty="0">
                  <a:solidFill>
                    <a:srgbClr val="000000"/>
                  </a:solidFill>
                  <a:latin typeface="標楷體" panose="03000509000000000000" pitchFamily="65" charset="-120"/>
                  <a:ea typeface="標楷體" panose="03000509000000000000" pitchFamily="65" charset="-120"/>
                </a:rPr>
                <a:t>目的</a:t>
              </a:r>
              <a:endParaRPr lang="en-US" altLang="ko-KR" sz="1600" b="1" dirty="0">
                <a:solidFill>
                  <a:srgbClr val="000000"/>
                </a:solidFill>
                <a:latin typeface="標楷體" panose="03000509000000000000" pitchFamily="65" charset="-120"/>
                <a:ea typeface="標楷體" panose="03000509000000000000" pitchFamily="65" charset="-120"/>
              </a:endParaRPr>
            </a:p>
          </p:txBody>
        </p:sp>
      </p:grpSp>
      <p:grpSp>
        <p:nvGrpSpPr>
          <p:cNvPr id="38" name="群組 37">
            <a:extLst>
              <a:ext uri="{FF2B5EF4-FFF2-40B4-BE49-F238E27FC236}">
                <a16:creationId xmlns:a16="http://schemas.microsoft.com/office/drawing/2014/main" id="{B6AA1E7D-EDF4-FDD7-233E-FF51CF8510DB}"/>
              </a:ext>
            </a:extLst>
          </p:cNvPr>
          <p:cNvGrpSpPr/>
          <p:nvPr/>
        </p:nvGrpSpPr>
        <p:grpSpPr>
          <a:xfrm>
            <a:off x="1072642" y="4654856"/>
            <a:ext cx="1223940" cy="907577"/>
            <a:chOff x="1016371" y="1619106"/>
            <a:chExt cx="1223940" cy="907577"/>
          </a:xfrm>
          <a:solidFill>
            <a:schemeClr val="accent1">
              <a:lumMod val="20000"/>
              <a:lumOff val="80000"/>
            </a:schemeClr>
          </a:solidFill>
        </p:grpSpPr>
        <p:sp>
          <p:nvSpPr>
            <p:cNvPr id="39" name="양쪽 모서리가 둥근 사각형 77">
              <a:extLst>
                <a:ext uri="{FF2B5EF4-FFF2-40B4-BE49-F238E27FC236}">
                  <a16:creationId xmlns:a16="http://schemas.microsoft.com/office/drawing/2014/main" id="{89752733-B256-4124-3AE5-AC0A4DF98750}"/>
                </a:ext>
              </a:extLst>
            </p:cNvPr>
            <p:cNvSpPr/>
            <p:nvPr/>
          </p:nvSpPr>
          <p:spPr>
            <a:xfrm rot="5400000">
              <a:off x="1174552" y="1460925"/>
              <a:ext cx="907577" cy="1223940"/>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defRPr/>
              </a:pPr>
              <a:endParaRPr lang="ko-KR" altLang="en-US" sz="1000" dirty="0">
                <a:solidFill>
                  <a:srgbClr val="07CCB1"/>
                </a:solidFill>
                <a:latin typeface="Times New Roman" panose="02020603050405020304" pitchFamily="18" charset="0"/>
              </a:endParaRPr>
            </a:p>
          </p:txBody>
        </p:sp>
        <p:sp>
          <p:nvSpPr>
            <p:cNvPr id="40" name="직사각형 79">
              <a:extLst>
                <a:ext uri="{FF2B5EF4-FFF2-40B4-BE49-F238E27FC236}">
                  <a16:creationId xmlns:a16="http://schemas.microsoft.com/office/drawing/2014/main" id="{58153779-99FF-3586-7DDF-968644ADF76D}"/>
                </a:ext>
              </a:extLst>
            </p:cNvPr>
            <p:cNvSpPr/>
            <p:nvPr/>
          </p:nvSpPr>
          <p:spPr>
            <a:xfrm>
              <a:off x="1074342" y="1747385"/>
              <a:ext cx="1107996" cy="646331"/>
            </a:xfrm>
            <a:prstGeom prst="rect">
              <a:avLst/>
            </a:prstGeom>
            <a:noFill/>
          </p:spPr>
          <p:txBody>
            <a:bodyPr wrap="none">
              <a:spAutoFit/>
            </a:bodyPr>
            <a:lstStyle/>
            <a:p>
              <a:pPr algn="ctr">
                <a:defRPr/>
              </a:pPr>
              <a:r>
                <a:rPr lang="zh-TW" altLang="en-US" sz="3600" b="1" dirty="0">
                  <a:solidFill>
                    <a:srgbClr val="000000"/>
                  </a:solidFill>
                  <a:latin typeface="標楷體" panose="03000509000000000000" pitchFamily="65" charset="-120"/>
                  <a:ea typeface="標楷體" panose="03000509000000000000" pitchFamily="65" charset="-120"/>
                </a:rPr>
                <a:t>期程</a:t>
              </a:r>
              <a:endParaRPr lang="en-US" altLang="ko-KR" sz="1600" b="1" dirty="0">
                <a:solidFill>
                  <a:srgbClr val="000000"/>
                </a:solidFill>
                <a:latin typeface="標楷體" panose="03000509000000000000" pitchFamily="65" charset="-120"/>
                <a:ea typeface="標楷體" panose="03000509000000000000" pitchFamily="65" charset="-120"/>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5</a:t>
            </a:fld>
            <a:endParaRPr lang="ko-KR" altLang="en-US" dirty="0">
              <a:solidFill>
                <a:prstClr val="black">
                  <a:tint val="75000"/>
                </a:prstClr>
              </a:solidFill>
            </a:endParaRPr>
          </a:p>
        </p:txBody>
      </p:sp>
      <p:sp>
        <p:nvSpPr>
          <p:cNvPr id="4" name="矩形 3"/>
          <p:cNvSpPr/>
          <p:nvPr/>
        </p:nvSpPr>
        <p:spPr>
          <a:xfrm>
            <a:off x="608391" y="5871323"/>
            <a:ext cx="3057247" cy="584775"/>
          </a:xfrm>
          <a:prstGeom prst="rect">
            <a:avLst/>
          </a:prstGeom>
        </p:spPr>
        <p:txBody>
          <a:bodyPr wrap="none">
            <a:spAutoFit/>
          </a:bodyPr>
          <a:lstStyle/>
          <a:p>
            <a:pPr algn="ctr"/>
            <a:r>
              <a:rPr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教育部國民及學前教育署</a:t>
            </a:r>
            <a:endParaRPr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補助推動國際教育經費作業要點</a:t>
            </a:r>
            <a:endParaRPr lang="zh-TW" altLang="en-US" sz="1600" dirty="0">
              <a:solidFill>
                <a:srgbClr val="000000"/>
              </a:solidFill>
            </a:endParaRPr>
          </a:p>
        </p:txBody>
      </p:sp>
      <p:sp>
        <p:nvSpPr>
          <p:cNvPr id="8" name="矩形 7"/>
          <p:cNvSpPr/>
          <p:nvPr/>
        </p:nvSpPr>
        <p:spPr>
          <a:xfrm>
            <a:off x="7667400" y="5871323"/>
            <a:ext cx="2646878" cy="584775"/>
          </a:xfrm>
          <a:prstGeom prst="rect">
            <a:avLst/>
          </a:prstGeom>
        </p:spPr>
        <p:txBody>
          <a:bodyPr wrap="none">
            <a:spAutoFit/>
          </a:bodyPr>
          <a:lstStyle/>
          <a:p>
            <a:pPr algn="ctr"/>
            <a:r>
              <a:rPr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國民教育及特殊教育輔導團</a:t>
            </a:r>
            <a:endParaRPr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與中心組織運作辦法</a:t>
            </a:r>
            <a:endParaRPr lang="zh-TW" altLang="en-US" sz="1600" dirty="0">
              <a:solidFill>
                <a:srgbClr val="000000"/>
              </a:solidFill>
            </a:endParaRPr>
          </a:p>
        </p:txBody>
      </p:sp>
      <p:pic>
        <p:nvPicPr>
          <p:cNvPr id="9" name="圖片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5243" y="5667719"/>
            <a:ext cx="864929" cy="864929"/>
          </a:xfrm>
          <a:prstGeom prst="rect">
            <a:avLst/>
          </a:prstGeom>
        </p:spPr>
      </p:pic>
      <p:pic>
        <p:nvPicPr>
          <p:cNvPr id="10" name="圖片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74378" y="5667719"/>
            <a:ext cx="864929" cy="864929"/>
          </a:xfrm>
          <a:prstGeom prst="rect">
            <a:avLst/>
          </a:prstGeom>
        </p:spPr>
      </p:pic>
    </p:spTree>
    <p:extLst>
      <p:ext uri="{BB962C8B-B14F-4D97-AF65-F5344CB8AC3E}">
        <p14:creationId xmlns:p14="http://schemas.microsoft.com/office/powerpoint/2010/main" val="3439074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98735" y="615156"/>
            <a:ext cx="3467832" cy="907577"/>
            <a:chOff x="-68665" y="1619109"/>
            <a:chExt cx="346783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1462" y="338982"/>
              <a:ext cx="907577" cy="346783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85" y="1747385"/>
              <a:ext cx="203132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注意事項</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4" name="모서리가 둥근 직사각형 75">
            <a:extLst>
              <a:ext uri="{FF2B5EF4-FFF2-40B4-BE49-F238E27FC236}">
                <a16:creationId xmlns:a16="http://schemas.microsoft.com/office/drawing/2014/main" id="{1FE1C3B1-5A42-1CDC-F138-CFC59216D858}"/>
              </a:ext>
            </a:extLst>
          </p:cNvPr>
          <p:cNvSpPr/>
          <p:nvPr/>
        </p:nvSpPr>
        <p:spPr>
          <a:xfrm>
            <a:off x="1822846" y="2035822"/>
            <a:ext cx="9334758" cy="1485785"/>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中心得視實際運作需求聘任專職人力，人數及職位皆無限制；惟應</a:t>
            </a:r>
            <a:r>
              <a:rPr lang="zh-TW" altLang="en-US" sz="24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依據「</a:t>
            </a:r>
            <a:r>
              <a:rPr lang="zh-TW" altLang="en-US" sz="240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教育部國民及學前教育署補助推動國際教育經費作業要點</a:t>
            </a:r>
            <a:r>
              <a:rPr lang="zh-TW" altLang="en-US" sz="24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第三點附表內授課鐘點費補助標準進行申請。</a:t>
            </a:r>
            <a:endPar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Google Shape;697;p35">
            <a:extLst>
              <a:ext uri="{FF2B5EF4-FFF2-40B4-BE49-F238E27FC236}">
                <a16:creationId xmlns:a16="http://schemas.microsoft.com/office/drawing/2014/main" id="{639C7AA5-CAF0-4513-7C46-3F846C17C395}"/>
              </a:ext>
            </a:extLst>
          </p:cNvPr>
          <p:cNvSpPr/>
          <p:nvPr/>
        </p:nvSpPr>
        <p:spPr>
          <a:xfrm>
            <a:off x="787362" y="2200705"/>
            <a:ext cx="713965" cy="1054506"/>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1867" b="1" i="0" u="none" strike="noStrike" kern="0" cap="none" spc="0" normalizeH="0" baseline="0" noProof="0" dirty="0">
                <a:ln w="19050" cap="flat" cmpd="sng">
                  <a:solidFill>
                    <a:srgbClr val="2D1B61"/>
                  </a:solidFill>
                  <a:prstDash val="solid"/>
                  <a:round/>
                  <a:headEnd type="none" w="sm" len="sm"/>
                  <a:tailEnd type="none" w="sm" len="sm"/>
                </a:ln>
                <a:solidFill>
                  <a:srgbClr val="FFCCB8"/>
                </a:solidFill>
                <a:effectLst/>
                <a:uLnTx/>
                <a:uFillTx/>
                <a:latin typeface="Adobe Devanagari" panose="02040503050201020203" pitchFamily="18" charset="0"/>
                <a:ea typeface="新細明體" panose="02020500000000000000" pitchFamily="18" charset="-120"/>
                <a:cs typeface="Adobe Devanagari" panose="02040503050201020203" pitchFamily="18" charset="0"/>
                <a:sym typeface="Arial"/>
              </a:rPr>
              <a:t>5</a:t>
            </a:r>
          </a:p>
        </p:txBody>
      </p:sp>
      <p:sp>
        <p:nvSpPr>
          <p:cNvPr id="10" name="모서리가 둥근 직사각형 75">
            <a:extLst>
              <a:ext uri="{FF2B5EF4-FFF2-40B4-BE49-F238E27FC236}">
                <a16:creationId xmlns:a16="http://schemas.microsoft.com/office/drawing/2014/main" id="{2C213D42-B754-1AA0-95AF-3695FF1F98C7}"/>
              </a:ext>
            </a:extLst>
          </p:cNvPr>
          <p:cNvSpPr/>
          <p:nvPr/>
        </p:nvSpPr>
        <p:spPr>
          <a:xfrm>
            <a:off x="1780085" y="3956697"/>
            <a:ext cx="9334758" cy="2311099"/>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依據「</a:t>
            </a:r>
            <a:r>
              <a:rPr lang="zh-TW" altLang="en-US"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教育部國民及學前教育署補助推動國際教育經費作業要點</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」，地方政府應設立國際教育中心，並指派專人執行中心工作。國際教育中心若依本要點規定指派專人</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例如召集人、副召集人等</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執行中心任務，則可準用「</a:t>
            </a:r>
            <a:r>
              <a:rPr lang="zh-TW" altLang="en-US"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國民教育及特殊教育輔導團與中心組織運作辦法</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」支領相關費用。</a:t>
            </a:r>
            <a:endPar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Google Shape;697;p35">
            <a:extLst>
              <a:ext uri="{FF2B5EF4-FFF2-40B4-BE49-F238E27FC236}">
                <a16:creationId xmlns:a16="http://schemas.microsoft.com/office/drawing/2014/main" id="{BDF77CE9-8619-C33B-930A-D388BE6214B9}"/>
              </a:ext>
            </a:extLst>
          </p:cNvPr>
          <p:cNvSpPr/>
          <p:nvPr/>
        </p:nvSpPr>
        <p:spPr>
          <a:xfrm>
            <a:off x="735744" y="4089298"/>
            <a:ext cx="713965" cy="1054506"/>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1867" b="1" i="0" u="none" strike="noStrike" kern="0" cap="none" spc="0" normalizeH="0" baseline="0" noProof="0" dirty="0">
                <a:ln w="19050" cap="flat" cmpd="sng">
                  <a:solidFill>
                    <a:srgbClr val="2D1B61"/>
                  </a:solidFill>
                  <a:prstDash val="solid"/>
                  <a:round/>
                  <a:headEnd type="none" w="sm" len="sm"/>
                  <a:tailEnd type="none" w="sm" len="sm"/>
                </a:ln>
                <a:solidFill>
                  <a:srgbClr val="FFCCB8"/>
                </a:solidFill>
                <a:effectLst/>
                <a:uLnTx/>
                <a:uFillTx/>
                <a:latin typeface="Adobe Devanagari" panose="02040503050201020203" pitchFamily="18" charset="0"/>
                <a:ea typeface="新細明體" panose="02020500000000000000" pitchFamily="18" charset="-120"/>
                <a:cs typeface="Adobe Devanagari" panose="02040503050201020203" pitchFamily="18" charset="0"/>
                <a:sym typeface="Arial"/>
              </a:rPr>
              <a:t>6</a:t>
            </a:r>
          </a:p>
        </p:txBody>
      </p:sp>
      <p:sp>
        <p:nvSpPr>
          <p:cNvPr id="12" name="投影片編號版面配置區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lang="ko-KR" altLang="en-US"/>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64198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98735" y="615156"/>
            <a:ext cx="3467832" cy="907577"/>
            <a:chOff x="-68665" y="1619109"/>
            <a:chExt cx="346783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1462" y="338982"/>
              <a:ext cx="907577" cy="3467832"/>
            </a:xfrm>
            <a:prstGeom prst="round2SameRect">
              <a:avLst>
                <a:gd name="adj1" fmla="val 16667"/>
                <a:gd name="adj2" fmla="val 19940"/>
              </a:avLst>
            </a:prstGeom>
            <a:solidFill>
              <a:schemeClr val="accent1">
                <a:lumMod val="20000"/>
                <a:lumOff val="80000"/>
              </a:schemeClr>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85" y="1747385"/>
              <a:ext cx="203132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注意事項</a:t>
              </a:r>
              <a:endParaRPr kumimoji="0" lang="en-US" altLang="ko-KR"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4" name="모서리가 둥근 직사각형 75">
            <a:extLst>
              <a:ext uri="{FF2B5EF4-FFF2-40B4-BE49-F238E27FC236}">
                <a16:creationId xmlns:a16="http://schemas.microsoft.com/office/drawing/2014/main" id="{1FE1C3B1-5A42-1CDC-F138-CFC59216D858}"/>
              </a:ext>
            </a:extLst>
          </p:cNvPr>
          <p:cNvSpPr/>
          <p:nvPr/>
        </p:nvSpPr>
        <p:spPr>
          <a:xfrm>
            <a:off x="1822846" y="2035822"/>
            <a:ext cx="9334758" cy="1695796"/>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地方政府以減授課節數方式安排高級中等以下學校教師擔任中心業務教師，其減授課之經費得編列。教師於減授課期間不得重複支領其他酬勞，且地方政府須依教育部國民及學前教育署補助推動國際教育經費作業要點（要點）規定之基準編列。</a:t>
            </a:r>
          </a:p>
        </p:txBody>
      </p:sp>
      <p:sp>
        <p:nvSpPr>
          <p:cNvPr id="9" name="Google Shape;697;p35">
            <a:extLst>
              <a:ext uri="{FF2B5EF4-FFF2-40B4-BE49-F238E27FC236}">
                <a16:creationId xmlns:a16="http://schemas.microsoft.com/office/drawing/2014/main" id="{639C7AA5-CAF0-4513-7C46-3F846C17C395}"/>
              </a:ext>
            </a:extLst>
          </p:cNvPr>
          <p:cNvSpPr/>
          <p:nvPr/>
        </p:nvSpPr>
        <p:spPr>
          <a:xfrm>
            <a:off x="787362" y="2200705"/>
            <a:ext cx="713965" cy="1054506"/>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altLang="zh-TW" sz="1867" b="1" kern="0" dirty="0">
                <a:ln w="19050" cap="flat" cmpd="sng">
                  <a:solidFill>
                    <a:srgbClr val="2D1B61"/>
                  </a:solidFill>
                  <a:prstDash val="solid"/>
                  <a:round/>
                  <a:headEnd type="none" w="sm" len="sm"/>
                  <a:tailEnd type="none" w="sm" len="sm"/>
                </a:ln>
                <a:solidFill>
                  <a:srgbClr val="FFCCB8"/>
                </a:solidFill>
                <a:latin typeface="Adobe Devanagari" panose="02040503050201020203" pitchFamily="18" charset="0"/>
                <a:ea typeface="新細明體" panose="02020500000000000000" pitchFamily="18" charset="-120"/>
                <a:cs typeface="Adobe Devanagari" panose="02040503050201020203" pitchFamily="18" charset="0"/>
                <a:sym typeface="Arial"/>
              </a:rPr>
              <a:t>7</a:t>
            </a:r>
            <a:endParaRPr kumimoji="0" lang="en-US" altLang="zh-TW" sz="1867" b="1" i="0" u="none" strike="noStrike" kern="0" cap="none" spc="0" normalizeH="0" baseline="0" noProof="0" dirty="0">
              <a:ln w="19050" cap="flat" cmpd="sng">
                <a:solidFill>
                  <a:srgbClr val="2D1B61"/>
                </a:solidFill>
                <a:prstDash val="solid"/>
                <a:round/>
                <a:headEnd type="none" w="sm" len="sm"/>
                <a:tailEnd type="none" w="sm" len="sm"/>
              </a:ln>
              <a:solidFill>
                <a:srgbClr val="FFCCB8"/>
              </a:solidFill>
              <a:effectLst/>
              <a:uLnTx/>
              <a:uFillTx/>
              <a:latin typeface="Adobe Devanagari" panose="02040503050201020203" pitchFamily="18" charset="0"/>
              <a:ea typeface="新細明體" panose="02020500000000000000" pitchFamily="18" charset="-120"/>
              <a:cs typeface="Adobe Devanagari" panose="02040503050201020203" pitchFamily="18" charset="0"/>
              <a:sym typeface="Arial"/>
            </a:endParaRPr>
          </a:p>
        </p:txBody>
      </p:sp>
      <p:sp>
        <p:nvSpPr>
          <p:cNvPr id="10" name="모서리가 둥근 직사각형 75">
            <a:extLst>
              <a:ext uri="{FF2B5EF4-FFF2-40B4-BE49-F238E27FC236}">
                <a16:creationId xmlns:a16="http://schemas.microsoft.com/office/drawing/2014/main" id="{2C213D42-B754-1AA0-95AF-3695FF1F98C7}"/>
              </a:ext>
            </a:extLst>
          </p:cNvPr>
          <p:cNvSpPr/>
          <p:nvPr/>
        </p:nvSpPr>
        <p:spPr>
          <a:xfrm>
            <a:off x="1832331" y="4351884"/>
            <a:ext cx="9334758" cy="1520725"/>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地方政府除於收件截止前於教育部中小學國際教育全球資訊網填報外，須將計畫申請書（含經費申請表）核章紙本</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份函送國教署。</a:t>
            </a:r>
            <a:endPar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Google Shape;697;p35">
            <a:extLst>
              <a:ext uri="{FF2B5EF4-FFF2-40B4-BE49-F238E27FC236}">
                <a16:creationId xmlns:a16="http://schemas.microsoft.com/office/drawing/2014/main" id="{BDF77CE9-8619-C33B-930A-D388BE6214B9}"/>
              </a:ext>
            </a:extLst>
          </p:cNvPr>
          <p:cNvSpPr/>
          <p:nvPr/>
        </p:nvSpPr>
        <p:spPr>
          <a:xfrm>
            <a:off x="741751" y="4584993"/>
            <a:ext cx="713965" cy="1054506"/>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altLang="zh-TW" sz="1867" b="1" kern="0" dirty="0">
                <a:ln w="19050" cap="flat" cmpd="sng">
                  <a:solidFill>
                    <a:srgbClr val="2D1B61"/>
                  </a:solidFill>
                  <a:prstDash val="solid"/>
                  <a:round/>
                  <a:headEnd type="none" w="sm" len="sm"/>
                  <a:tailEnd type="none" w="sm" len="sm"/>
                </a:ln>
                <a:solidFill>
                  <a:srgbClr val="FFCCB8"/>
                </a:solidFill>
                <a:latin typeface="Adobe Devanagari" panose="02040503050201020203" pitchFamily="18" charset="0"/>
                <a:ea typeface="新細明體" panose="02020500000000000000" pitchFamily="18" charset="-120"/>
                <a:cs typeface="Adobe Devanagari" panose="02040503050201020203" pitchFamily="18" charset="0"/>
                <a:sym typeface="Arial"/>
              </a:rPr>
              <a:t>8</a:t>
            </a:r>
            <a:endParaRPr kumimoji="0" lang="en-US" altLang="zh-TW" sz="1867" b="1" i="0" u="none" strike="noStrike" kern="0" cap="none" spc="0" normalizeH="0" baseline="0" noProof="0" dirty="0">
              <a:ln w="19050" cap="flat" cmpd="sng">
                <a:solidFill>
                  <a:srgbClr val="2D1B61"/>
                </a:solidFill>
                <a:prstDash val="solid"/>
                <a:round/>
                <a:headEnd type="none" w="sm" len="sm"/>
                <a:tailEnd type="none" w="sm" len="sm"/>
              </a:ln>
              <a:solidFill>
                <a:srgbClr val="FFCCB8"/>
              </a:solidFill>
              <a:effectLst/>
              <a:uLnTx/>
              <a:uFillTx/>
              <a:latin typeface="Adobe Devanagari" panose="02040503050201020203" pitchFamily="18" charset="0"/>
              <a:ea typeface="新細明體" panose="02020500000000000000" pitchFamily="18" charset="-120"/>
              <a:cs typeface="Adobe Devanagari" panose="02040503050201020203" pitchFamily="18" charset="0"/>
              <a:sym typeface="Arial"/>
            </a:endParaRPr>
          </a:p>
        </p:txBody>
      </p:sp>
      <p:sp>
        <p:nvSpPr>
          <p:cNvPr id="12" name="投影片編號版面配置區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lang="ko-KR" altLang="en-US"/>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432379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2630400" y="1924577"/>
            <a:ext cx="6818400" cy="22420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6" name="Google Shape;696;p35"/>
          <p:cNvSpPr/>
          <p:nvPr/>
        </p:nvSpPr>
        <p:spPr>
          <a:xfrm>
            <a:off x="3779354" y="2404772"/>
            <a:ext cx="4520492" cy="1281609"/>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700"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rPr>
              <a:t>休息時間</a:t>
            </a:r>
            <a:endParaRPr kumimoji="0" sz="1600"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endParaRPr>
          </a:p>
        </p:txBody>
      </p:sp>
      <p:grpSp>
        <p:nvGrpSpPr>
          <p:cNvPr id="3" name="Google Shape;2007;p65">
            <a:extLst>
              <a:ext uri="{FF2B5EF4-FFF2-40B4-BE49-F238E27FC236}">
                <a16:creationId xmlns:a16="http://schemas.microsoft.com/office/drawing/2014/main" id="{D1DED314-C049-42A6-2752-7B58FCAF77CD}"/>
              </a:ext>
            </a:extLst>
          </p:cNvPr>
          <p:cNvGrpSpPr/>
          <p:nvPr/>
        </p:nvGrpSpPr>
        <p:grpSpPr>
          <a:xfrm>
            <a:off x="1500599" y="1269274"/>
            <a:ext cx="1653697" cy="1734424"/>
            <a:chOff x="1200876" y="3043814"/>
            <a:chExt cx="951339" cy="1033189"/>
          </a:xfrm>
        </p:grpSpPr>
        <p:sp>
          <p:nvSpPr>
            <p:cNvPr id="4" name="Google Shape;2008;p65">
              <a:extLst>
                <a:ext uri="{FF2B5EF4-FFF2-40B4-BE49-F238E27FC236}">
                  <a16:creationId xmlns:a16="http://schemas.microsoft.com/office/drawing/2014/main" id="{6A2931BC-42C5-A7EA-25B6-A387DC120E1E}"/>
                </a:ext>
              </a:extLst>
            </p:cNvPr>
            <p:cNvSpPr/>
            <p:nvPr/>
          </p:nvSpPr>
          <p:spPr>
            <a:xfrm>
              <a:off x="1321584" y="3204807"/>
              <a:ext cx="704743" cy="732223"/>
            </a:xfrm>
            <a:custGeom>
              <a:avLst/>
              <a:gdLst/>
              <a:ahLst/>
              <a:cxnLst/>
              <a:rect l="l" t="t" r="r" b="b"/>
              <a:pathLst>
                <a:path w="14362" h="14922" extrusionOk="0">
                  <a:moveTo>
                    <a:pt x="4540" y="1433"/>
                  </a:moveTo>
                  <a:cubicBezTo>
                    <a:pt x="4553" y="1433"/>
                    <a:pt x="4565" y="1434"/>
                    <a:pt x="4578" y="1436"/>
                  </a:cubicBezTo>
                  <a:cubicBezTo>
                    <a:pt x="4674" y="1447"/>
                    <a:pt x="4759" y="1574"/>
                    <a:pt x="4812" y="1617"/>
                  </a:cubicBezTo>
                  <a:cubicBezTo>
                    <a:pt x="4812" y="1862"/>
                    <a:pt x="4695" y="1947"/>
                    <a:pt x="4557" y="1947"/>
                  </a:cubicBezTo>
                  <a:cubicBezTo>
                    <a:pt x="4418" y="1947"/>
                    <a:pt x="4312" y="1851"/>
                    <a:pt x="4312" y="1681"/>
                  </a:cubicBezTo>
                  <a:cubicBezTo>
                    <a:pt x="4322" y="1526"/>
                    <a:pt x="4419" y="1433"/>
                    <a:pt x="4540" y="1433"/>
                  </a:cubicBezTo>
                  <a:close/>
                  <a:moveTo>
                    <a:pt x="3907" y="2202"/>
                  </a:moveTo>
                  <a:cubicBezTo>
                    <a:pt x="4070" y="2202"/>
                    <a:pt x="4224" y="2325"/>
                    <a:pt x="4174" y="2458"/>
                  </a:cubicBezTo>
                  <a:cubicBezTo>
                    <a:pt x="4141" y="2575"/>
                    <a:pt x="4003" y="2714"/>
                    <a:pt x="3907" y="2724"/>
                  </a:cubicBezTo>
                  <a:cubicBezTo>
                    <a:pt x="3812" y="2724"/>
                    <a:pt x="3663" y="2586"/>
                    <a:pt x="3620" y="2480"/>
                  </a:cubicBezTo>
                  <a:cubicBezTo>
                    <a:pt x="3566" y="2341"/>
                    <a:pt x="3727" y="2203"/>
                    <a:pt x="3886" y="2203"/>
                  </a:cubicBezTo>
                  <a:cubicBezTo>
                    <a:pt x="3893" y="2202"/>
                    <a:pt x="3900" y="2202"/>
                    <a:pt x="3907" y="2202"/>
                  </a:cubicBezTo>
                  <a:close/>
                  <a:moveTo>
                    <a:pt x="4810" y="2415"/>
                  </a:moveTo>
                  <a:cubicBezTo>
                    <a:pt x="4818" y="2415"/>
                    <a:pt x="4826" y="2415"/>
                    <a:pt x="4834" y="2416"/>
                  </a:cubicBezTo>
                  <a:cubicBezTo>
                    <a:pt x="4841" y="2415"/>
                    <a:pt x="4848" y="2415"/>
                    <a:pt x="4855" y="2415"/>
                  </a:cubicBezTo>
                  <a:cubicBezTo>
                    <a:pt x="5018" y="2415"/>
                    <a:pt x="5058" y="2538"/>
                    <a:pt x="5078" y="2671"/>
                  </a:cubicBezTo>
                  <a:cubicBezTo>
                    <a:pt x="5099" y="2795"/>
                    <a:pt x="4930" y="2948"/>
                    <a:pt x="4774" y="2948"/>
                  </a:cubicBezTo>
                  <a:cubicBezTo>
                    <a:pt x="4769" y="2948"/>
                    <a:pt x="4764" y="2948"/>
                    <a:pt x="4759" y="2948"/>
                  </a:cubicBezTo>
                  <a:cubicBezTo>
                    <a:pt x="4610" y="2937"/>
                    <a:pt x="4514" y="2852"/>
                    <a:pt x="4514" y="2693"/>
                  </a:cubicBezTo>
                  <a:cubicBezTo>
                    <a:pt x="4514" y="2530"/>
                    <a:pt x="4641" y="2415"/>
                    <a:pt x="4810" y="2415"/>
                  </a:cubicBezTo>
                  <a:close/>
                  <a:moveTo>
                    <a:pt x="11828" y="3118"/>
                  </a:moveTo>
                  <a:cubicBezTo>
                    <a:pt x="11988" y="3118"/>
                    <a:pt x="12083" y="3192"/>
                    <a:pt x="12073" y="3363"/>
                  </a:cubicBezTo>
                  <a:cubicBezTo>
                    <a:pt x="12062" y="3533"/>
                    <a:pt x="11967" y="3618"/>
                    <a:pt x="11796" y="3618"/>
                  </a:cubicBezTo>
                  <a:cubicBezTo>
                    <a:pt x="11636" y="3618"/>
                    <a:pt x="11541" y="3533"/>
                    <a:pt x="11530" y="3374"/>
                  </a:cubicBezTo>
                  <a:cubicBezTo>
                    <a:pt x="11530" y="3192"/>
                    <a:pt x="11657" y="3129"/>
                    <a:pt x="11828" y="3118"/>
                  </a:cubicBezTo>
                  <a:close/>
                  <a:moveTo>
                    <a:pt x="10942" y="3949"/>
                  </a:moveTo>
                  <a:cubicBezTo>
                    <a:pt x="10963" y="3949"/>
                    <a:pt x="10985" y="3952"/>
                    <a:pt x="11008" y="3959"/>
                  </a:cubicBezTo>
                  <a:cubicBezTo>
                    <a:pt x="11104" y="3980"/>
                    <a:pt x="11243" y="4098"/>
                    <a:pt x="11253" y="4183"/>
                  </a:cubicBezTo>
                  <a:cubicBezTo>
                    <a:pt x="11274" y="4332"/>
                    <a:pt x="11168" y="4449"/>
                    <a:pt x="11008" y="4449"/>
                  </a:cubicBezTo>
                  <a:cubicBezTo>
                    <a:pt x="10817" y="4438"/>
                    <a:pt x="10763" y="4332"/>
                    <a:pt x="10774" y="4183"/>
                  </a:cubicBezTo>
                  <a:cubicBezTo>
                    <a:pt x="10774" y="4040"/>
                    <a:pt x="10834" y="3949"/>
                    <a:pt x="10942" y="3949"/>
                  </a:cubicBezTo>
                  <a:close/>
                  <a:moveTo>
                    <a:pt x="12105" y="4172"/>
                  </a:moveTo>
                  <a:cubicBezTo>
                    <a:pt x="12179" y="4268"/>
                    <a:pt x="12275" y="4353"/>
                    <a:pt x="12307" y="4460"/>
                  </a:cubicBezTo>
                  <a:cubicBezTo>
                    <a:pt x="12328" y="4593"/>
                    <a:pt x="12149" y="4747"/>
                    <a:pt x="12012" y="4747"/>
                  </a:cubicBezTo>
                  <a:cubicBezTo>
                    <a:pt x="12007" y="4747"/>
                    <a:pt x="12003" y="4747"/>
                    <a:pt x="11998" y="4747"/>
                  </a:cubicBezTo>
                  <a:cubicBezTo>
                    <a:pt x="11839" y="4725"/>
                    <a:pt x="11743" y="4651"/>
                    <a:pt x="11732" y="4491"/>
                  </a:cubicBezTo>
                  <a:cubicBezTo>
                    <a:pt x="11732" y="4342"/>
                    <a:pt x="11913" y="4204"/>
                    <a:pt x="12105" y="4172"/>
                  </a:cubicBezTo>
                  <a:close/>
                  <a:moveTo>
                    <a:pt x="7576" y="5770"/>
                  </a:moveTo>
                  <a:cubicBezTo>
                    <a:pt x="7690" y="5770"/>
                    <a:pt x="7832" y="5913"/>
                    <a:pt x="7804" y="6024"/>
                  </a:cubicBezTo>
                  <a:cubicBezTo>
                    <a:pt x="7772" y="6131"/>
                    <a:pt x="7676" y="6216"/>
                    <a:pt x="7559" y="6376"/>
                  </a:cubicBezTo>
                  <a:cubicBezTo>
                    <a:pt x="7431" y="6216"/>
                    <a:pt x="7293" y="6121"/>
                    <a:pt x="7293" y="6024"/>
                  </a:cubicBezTo>
                  <a:cubicBezTo>
                    <a:pt x="7293" y="5939"/>
                    <a:pt x="7431" y="5822"/>
                    <a:pt x="7527" y="5780"/>
                  </a:cubicBezTo>
                  <a:cubicBezTo>
                    <a:pt x="7542" y="5773"/>
                    <a:pt x="7559" y="5770"/>
                    <a:pt x="7576" y="5770"/>
                  </a:cubicBezTo>
                  <a:close/>
                  <a:moveTo>
                    <a:pt x="9691" y="6029"/>
                  </a:moveTo>
                  <a:cubicBezTo>
                    <a:pt x="9849" y="6029"/>
                    <a:pt x="10140" y="6199"/>
                    <a:pt x="10178" y="6333"/>
                  </a:cubicBezTo>
                  <a:cubicBezTo>
                    <a:pt x="10284" y="6706"/>
                    <a:pt x="10327" y="7068"/>
                    <a:pt x="10188" y="7441"/>
                  </a:cubicBezTo>
                  <a:cubicBezTo>
                    <a:pt x="10132" y="7590"/>
                    <a:pt x="10027" y="7714"/>
                    <a:pt x="9888" y="7714"/>
                  </a:cubicBezTo>
                  <a:cubicBezTo>
                    <a:pt x="9868" y="7714"/>
                    <a:pt x="9847" y="7712"/>
                    <a:pt x="9826" y="7706"/>
                  </a:cubicBezTo>
                  <a:cubicBezTo>
                    <a:pt x="9699" y="7675"/>
                    <a:pt x="9539" y="7547"/>
                    <a:pt x="9497" y="7430"/>
                  </a:cubicBezTo>
                  <a:cubicBezTo>
                    <a:pt x="9400" y="7195"/>
                    <a:pt x="9379" y="6951"/>
                    <a:pt x="9337" y="6706"/>
                  </a:cubicBezTo>
                  <a:cubicBezTo>
                    <a:pt x="9348" y="6706"/>
                    <a:pt x="9358" y="6706"/>
                    <a:pt x="9369" y="6695"/>
                  </a:cubicBezTo>
                  <a:lnTo>
                    <a:pt x="9369" y="6493"/>
                  </a:lnTo>
                  <a:cubicBezTo>
                    <a:pt x="9369" y="6291"/>
                    <a:pt x="9422" y="6109"/>
                    <a:pt x="9646" y="6035"/>
                  </a:cubicBezTo>
                  <a:cubicBezTo>
                    <a:pt x="9659" y="6031"/>
                    <a:pt x="9674" y="6029"/>
                    <a:pt x="9691" y="6029"/>
                  </a:cubicBezTo>
                  <a:close/>
                  <a:moveTo>
                    <a:pt x="4778" y="6221"/>
                  </a:moveTo>
                  <a:cubicBezTo>
                    <a:pt x="4935" y="6221"/>
                    <a:pt x="5055" y="6313"/>
                    <a:pt x="5111" y="6461"/>
                  </a:cubicBezTo>
                  <a:cubicBezTo>
                    <a:pt x="5270" y="6866"/>
                    <a:pt x="5270" y="7280"/>
                    <a:pt x="5068" y="7664"/>
                  </a:cubicBezTo>
                  <a:cubicBezTo>
                    <a:pt x="5017" y="7765"/>
                    <a:pt x="4859" y="7867"/>
                    <a:pt x="4752" y="7867"/>
                  </a:cubicBezTo>
                  <a:cubicBezTo>
                    <a:pt x="4747" y="7867"/>
                    <a:pt x="4742" y="7867"/>
                    <a:pt x="4738" y="7866"/>
                  </a:cubicBezTo>
                  <a:cubicBezTo>
                    <a:pt x="4621" y="7866"/>
                    <a:pt x="4472" y="7739"/>
                    <a:pt x="4418" y="7632"/>
                  </a:cubicBezTo>
                  <a:cubicBezTo>
                    <a:pt x="4344" y="7441"/>
                    <a:pt x="4323" y="7228"/>
                    <a:pt x="4290" y="7057"/>
                  </a:cubicBezTo>
                  <a:cubicBezTo>
                    <a:pt x="4312" y="6855"/>
                    <a:pt x="4323" y="6695"/>
                    <a:pt x="4344" y="6546"/>
                  </a:cubicBezTo>
                  <a:cubicBezTo>
                    <a:pt x="4376" y="6333"/>
                    <a:pt x="4525" y="6258"/>
                    <a:pt x="4706" y="6227"/>
                  </a:cubicBezTo>
                  <a:cubicBezTo>
                    <a:pt x="4731" y="6223"/>
                    <a:pt x="4755" y="6221"/>
                    <a:pt x="4778" y="6221"/>
                  </a:cubicBezTo>
                  <a:close/>
                  <a:moveTo>
                    <a:pt x="1735" y="7398"/>
                  </a:moveTo>
                  <a:cubicBezTo>
                    <a:pt x="1896" y="7398"/>
                    <a:pt x="2023" y="7483"/>
                    <a:pt x="2002" y="7642"/>
                  </a:cubicBezTo>
                  <a:cubicBezTo>
                    <a:pt x="1981" y="7749"/>
                    <a:pt x="1863" y="7834"/>
                    <a:pt x="1821" y="7909"/>
                  </a:cubicBezTo>
                  <a:cubicBezTo>
                    <a:pt x="1576" y="7888"/>
                    <a:pt x="1470" y="7813"/>
                    <a:pt x="1470" y="7642"/>
                  </a:cubicBezTo>
                  <a:cubicBezTo>
                    <a:pt x="1470" y="7483"/>
                    <a:pt x="1576" y="7398"/>
                    <a:pt x="1735" y="7398"/>
                  </a:cubicBezTo>
                  <a:close/>
                  <a:moveTo>
                    <a:pt x="13049" y="7951"/>
                  </a:moveTo>
                  <a:cubicBezTo>
                    <a:pt x="13053" y="7951"/>
                    <a:pt x="13058" y="7951"/>
                    <a:pt x="13063" y="7952"/>
                  </a:cubicBezTo>
                  <a:cubicBezTo>
                    <a:pt x="13223" y="7962"/>
                    <a:pt x="13361" y="8026"/>
                    <a:pt x="13361" y="8217"/>
                  </a:cubicBezTo>
                  <a:cubicBezTo>
                    <a:pt x="13372" y="8388"/>
                    <a:pt x="13254" y="8484"/>
                    <a:pt x="13041" y="8494"/>
                  </a:cubicBezTo>
                  <a:cubicBezTo>
                    <a:pt x="13021" y="8498"/>
                    <a:pt x="13001" y="8500"/>
                    <a:pt x="12983" y="8500"/>
                  </a:cubicBezTo>
                  <a:cubicBezTo>
                    <a:pt x="12849" y="8500"/>
                    <a:pt x="12772" y="8401"/>
                    <a:pt x="12743" y="8260"/>
                  </a:cubicBezTo>
                  <a:cubicBezTo>
                    <a:pt x="12713" y="8126"/>
                    <a:pt x="12892" y="7951"/>
                    <a:pt x="13049" y="7951"/>
                  </a:cubicBezTo>
                  <a:close/>
                  <a:moveTo>
                    <a:pt x="1152" y="8408"/>
                  </a:moveTo>
                  <a:cubicBezTo>
                    <a:pt x="1297" y="8408"/>
                    <a:pt x="1384" y="8502"/>
                    <a:pt x="1384" y="8654"/>
                  </a:cubicBezTo>
                  <a:cubicBezTo>
                    <a:pt x="1384" y="8796"/>
                    <a:pt x="1317" y="8899"/>
                    <a:pt x="1173" y="8899"/>
                  </a:cubicBezTo>
                  <a:cubicBezTo>
                    <a:pt x="1165" y="8899"/>
                    <a:pt x="1158" y="8899"/>
                    <a:pt x="1150" y="8899"/>
                  </a:cubicBezTo>
                  <a:cubicBezTo>
                    <a:pt x="980" y="8899"/>
                    <a:pt x="895" y="8835"/>
                    <a:pt x="895" y="8676"/>
                  </a:cubicBezTo>
                  <a:cubicBezTo>
                    <a:pt x="895" y="8515"/>
                    <a:pt x="980" y="8409"/>
                    <a:pt x="1129" y="8409"/>
                  </a:cubicBezTo>
                  <a:cubicBezTo>
                    <a:pt x="1137" y="8408"/>
                    <a:pt x="1144" y="8408"/>
                    <a:pt x="1152" y="8408"/>
                  </a:cubicBezTo>
                  <a:close/>
                  <a:moveTo>
                    <a:pt x="11120" y="8282"/>
                  </a:moveTo>
                  <a:cubicBezTo>
                    <a:pt x="11309" y="8282"/>
                    <a:pt x="11492" y="8319"/>
                    <a:pt x="11647" y="8399"/>
                  </a:cubicBezTo>
                  <a:cubicBezTo>
                    <a:pt x="11818" y="8494"/>
                    <a:pt x="11913" y="8633"/>
                    <a:pt x="11924" y="8825"/>
                  </a:cubicBezTo>
                  <a:cubicBezTo>
                    <a:pt x="11934" y="9026"/>
                    <a:pt x="11806" y="9165"/>
                    <a:pt x="11636" y="9218"/>
                  </a:cubicBezTo>
                  <a:cubicBezTo>
                    <a:pt x="11381" y="9314"/>
                    <a:pt x="11104" y="9367"/>
                    <a:pt x="10891" y="9421"/>
                  </a:cubicBezTo>
                  <a:cubicBezTo>
                    <a:pt x="10646" y="9388"/>
                    <a:pt x="10455" y="9388"/>
                    <a:pt x="10273" y="9325"/>
                  </a:cubicBezTo>
                  <a:cubicBezTo>
                    <a:pt x="9975" y="9229"/>
                    <a:pt x="9911" y="8920"/>
                    <a:pt x="10124" y="8686"/>
                  </a:cubicBezTo>
                  <a:cubicBezTo>
                    <a:pt x="10364" y="8426"/>
                    <a:pt x="10752" y="8282"/>
                    <a:pt x="11120" y="8282"/>
                  </a:cubicBezTo>
                  <a:close/>
                  <a:moveTo>
                    <a:pt x="3758" y="8952"/>
                  </a:moveTo>
                  <a:cubicBezTo>
                    <a:pt x="3992" y="9005"/>
                    <a:pt x="4205" y="9026"/>
                    <a:pt x="4387" y="9123"/>
                  </a:cubicBezTo>
                  <a:cubicBezTo>
                    <a:pt x="4493" y="9175"/>
                    <a:pt x="4588" y="9346"/>
                    <a:pt x="4600" y="9463"/>
                  </a:cubicBezTo>
                  <a:cubicBezTo>
                    <a:pt x="4600" y="9580"/>
                    <a:pt x="4503" y="9750"/>
                    <a:pt x="4397" y="9804"/>
                  </a:cubicBezTo>
                  <a:cubicBezTo>
                    <a:pt x="4145" y="9930"/>
                    <a:pt x="3891" y="10005"/>
                    <a:pt x="3630" y="10005"/>
                  </a:cubicBezTo>
                  <a:cubicBezTo>
                    <a:pt x="3428" y="10005"/>
                    <a:pt x="3223" y="9959"/>
                    <a:pt x="3013" y="9857"/>
                  </a:cubicBezTo>
                  <a:cubicBezTo>
                    <a:pt x="2864" y="9783"/>
                    <a:pt x="2747" y="9665"/>
                    <a:pt x="2779" y="9516"/>
                  </a:cubicBezTo>
                  <a:cubicBezTo>
                    <a:pt x="2800" y="9388"/>
                    <a:pt x="2906" y="9239"/>
                    <a:pt x="3024" y="9175"/>
                  </a:cubicBezTo>
                  <a:cubicBezTo>
                    <a:pt x="3258" y="9069"/>
                    <a:pt x="3514" y="9016"/>
                    <a:pt x="3758" y="8952"/>
                  </a:cubicBezTo>
                  <a:close/>
                  <a:moveTo>
                    <a:pt x="8237" y="8632"/>
                  </a:moveTo>
                  <a:cubicBezTo>
                    <a:pt x="8241" y="8632"/>
                    <a:pt x="8246" y="8632"/>
                    <a:pt x="8251" y="8633"/>
                  </a:cubicBezTo>
                  <a:cubicBezTo>
                    <a:pt x="8347" y="8643"/>
                    <a:pt x="8442" y="8782"/>
                    <a:pt x="8485" y="8888"/>
                  </a:cubicBezTo>
                  <a:cubicBezTo>
                    <a:pt x="8517" y="8974"/>
                    <a:pt x="8496" y="9090"/>
                    <a:pt x="8496" y="9197"/>
                  </a:cubicBezTo>
                  <a:cubicBezTo>
                    <a:pt x="8464" y="9878"/>
                    <a:pt x="8378" y="10549"/>
                    <a:pt x="7995" y="11145"/>
                  </a:cubicBezTo>
                  <a:cubicBezTo>
                    <a:pt x="7832" y="11401"/>
                    <a:pt x="7586" y="11534"/>
                    <a:pt x="7343" y="11534"/>
                  </a:cubicBezTo>
                  <a:cubicBezTo>
                    <a:pt x="7110" y="11534"/>
                    <a:pt x="6880" y="11411"/>
                    <a:pt x="6729" y="11156"/>
                  </a:cubicBezTo>
                  <a:cubicBezTo>
                    <a:pt x="6516" y="10794"/>
                    <a:pt x="6388" y="10368"/>
                    <a:pt x="6260" y="9953"/>
                  </a:cubicBezTo>
                  <a:cubicBezTo>
                    <a:pt x="6185" y="9665"/>
                    <a:pt x="6175" y="9357"/>
                    <a:pt x="6154" y="9059"/>
                  </a:cubicBezTo>
                  <a:cubicBezTo>
                    <a:pt x="6133" y="8825"/>
                    <a:pt x="6271" y="8664"/>
                    <a:pt x="6431" y="8654"/>
                  </a:cubicBezTo>
                  <a:cubicBezTo>
                    <a:pt x="6590" y="8654"/>
                    <a:pt x="6718" y="8803"/>
                    <a:pt x="6718" y="9048"/>
                  </a:cubicBezTo>
                  <a:cubicBezTo>
                    <a:pt x="6718" y="9580"/>
                    <a:pt x="6824" y="10091"/>
                    <a:pt x="7037" y="10581"/>
                  </a:cubicBezTo>
                  <a:cubicBezTo>
                    <a:pt x="7091" y="10720"/>
                    <a:pt x="7240" y="10815"/>
                    <a:pt x="7346" y="10932"/>
                  </a:cubicBezTo>
                  <a:cubicBezTo>
                    <a:pt x="7453" y="10826"/>
                    <a:pt x="7580" y="10730"/>
                    <a:pt x="7644" y="10592"/>
                  </a:cubicBezTo>
                  <a:cubicBezTo>
                    <a:pt x="7846" y="10166"/>
                    <a:pt x="7900" y="9708"/>
                    <a:pt x="7921" y="9229"/>
                  </a:cubicBezTo>
                  <a:cubicBezTo>
                    <a:pt x="7921" y="9090"/>
                    <a:pt x="7910" y="8931"/>
                    <a:pt x="7964" y="8814"/>
                  </a:cubicBezTo>
                  <a:cubicBezTo>
                    <a:pt x="8014" y="8723"/>
                    <a:pt x="8150" y="8632"/>
                    <a:pt x="8237" y="8632"/>
                  </a:cubicBezTo>
                  <a:close/>
                  <a:moveTo>
                    <a:pt x="9422" y="12220"/>
                  </a:moveTo>
                  <a:cubicBezTo>
                    <a:pt x="9551" y="12220"/>
                    <a:pt x="9751" y="12394"/>
                    <a:pt x="9710" y="12518"/>
                  </a:cubicBezTo>
                  <a:cubicBezTo>
                    <a:pt x="9667" y="12646"/>
                    <a:pt x="9539" y="12742"/>
                    <a:pt x="9443" y="12849"/>
                  </a:cubicBezTo>
                  <a:cubicBezTo>
                    <a:pt x="9230" y="12785"/>
                    <a:pt x="9135" y="12700"/>
                    <a:pt x="9135" y="12529"/>
                  </a:cubicBezTo>
                  <a:cubicBezTo>
                    <a:pt x="9124" y="12348"/>
                    <a:pt x="9230" y="12231"/>
                    <a:pt x="9412" y="12220"/>
                  </a:cubicBezTo>
                  <a:cubicBezTo>
                    <a:pt x="9415" y="12220"/>
                    <a:pt x="9419" y="12220"/>
                    <a:pt x="9422" y="12220"/>
                  </a:cubicBezTo>
                  <a:close/>
                  <a:moveTo>
                    <a:pt x="3694" y="12571"/>
                  </a:moveTo>
                  <a:cubicBezTo>
                    <a:pt x="3701" y="12571"/>
                    <a:pt x="3708" y="12571"/>
                    <a:pt x="3716" y="12572"/>
                  </a:cubicBezTo>
                  <a:cubicBezTo>
                    <a:pt x="3897" y="12572"/>
                    <a:pt x="4014" y="12646"/>
                    <a:pt x="4025" y="12816"/>
                  </a:cubicBezTo>
                  <a:cubicBezTo>
                    <a:pt x="4025" y="12987"/>
                    <a:pt x="3918" y="13062"/>
                    <a:pt x="3748" y="13072"/>
                  </a:cubicBezTo>
                  <a:cubicBezTo>
                    <a:pt x="3738" y="13072"/>
                    <a:pt x="3729" y="13073"/>
                    <a:pt x="3720" y="13073"/>
                  </a:cubicBezTo>
                  <a:cubicBezTo>
                    <a:pt x="3556" y="13073"/>
                    <a:pt x="3460" y="12978"/>
                    <a:pt x="3460" y="12827"/>
                  </a:cubicBezTo>
                  <a:cubicBezTo>
                    <a:pt x="3450" y="12685"/>
                    <a:pt x="3537" y="12571"/>
                    <a:pt x="3694" y="12571"/>
                  </a:cubicBezTo>
                  <a:close/>
                  <a:moveTo>
                    <a:pt x="8721" y="13135"/>
                  </a:moveTo>
                  <a:cubicBezTo>
                    <a:pt x="8728" y="13135"/>
                    <a:pt x="8734" y="13135"/>
                    <a:pt x="8740" y="13136"/>
                  </a:cubicBezTo>
                  <a:cubicBezTo>
                    <a:pt x="8911" y="13136"/>
                    <a:pt x="8996" y="13232"/>
                    <a:pt x="9017" y="13381"/>
                  </a:cubicBezTo>
                  <a:cubicBezTo>
                    <a:pt x="9007" y="13594"/>
                    <a:pt x="8889" y="13668"/>
                    <a:pt x="8719" y="13668"/>
                  </a:cubicBezTo>
                  <a:cubicBezTo>
                    <a:pt x="8711" y="13669"/>
                    <a:pt x="8704" y="13669"/>
                    <a:pt x="8696" y="13669"/>
                  </a:cubicBezTo>
                  <a:cubicBezTo>
                    <a:pt x="8560" y="13669"/>
                    <a:pt x="8474" y="13575"/>
                    <a:pt x="8464" y="13424"/>
                  </a:cubicBezTo>
                  <a:cubicBezTo>
                    <a:pt x="8454" y="13260"/>
                    <a:pt x="8561" y="13135"/>
                    <a:pt x="8721" y="13135"/>
                  </a:cubicBezTo>
                  <a:close/>
                  <a:moveTo>
                    <a:pt x="9773" y="13211"/>
                  </a:moveTo>
                  <a:cubicBezTo>
                    <a:pt x="9933" y="13211"/>
                    <a:pt x="10050" y="13296"/>
                    <a:pt x="10039" y="13445"/>
                  </a:cubicBezTo>
                  <a:cubicBezTo>
                    <a:pt x="10029" y="13551"/>
                    <a:pt x="9911" y="13647"/>
                    <a:pt x="9848" y="13743"/>
                  </a:cubicBezTo>
                  <a:cubicBezTo>
                    <a:pt x="9635" y="13711"/>
                    <a:pt x="9561" y="13637"/>
                    <a:pt x="9550" y="13476"/>
                  </a:cubicBezTo>
                  <a:cubicBezTo>
                    <a:pt x="9550" y="13317"/>
                    <a:pt x="9592" y="13211"/>
                    <a:pt x="9773" y="13211"/>
                  </a:cubicBezTo>
                  <a:close/>
                  <a:moveTo>
                    <a:pt x="7364" y="0"/>
                  </a:moveTo>
                  <a:cubicBezTo>
                    <a:pt x="6911" y="0"/>
                    <a:pt x="6448" y="53"/>
                    <a:pt x="5972" y="169"/>
                  </a:cubicBezTo>
                  <a:cubicBezTo>
                    <a:pt x="4056" y="637"/>
                    <a:pt x="2608" y="1713"/>
                    <a:pt x="1586" y="3374"/>
                  </a:cubicBezTo>
                  <a:cubicBezTo>
                    <a:pt x="1246" y="3938"/>
                    <a:pt x="1011" y="4566"/>
                    <a:pt x="746" y="5173"/>
                  </a:cubicBezTo>
                  <a:cubicBezTo>
                    <a:pt x="128" y="6578"/>
                    <a:pt x="1" y="8026"/>
                    <a:pt x="320" y="9527"/>
                  </a:cubicBezTo>
                  <a:cubicBezTo>
                    <a:pt x="703" y="11358"/>
                    <a:pt x="1714" y="12721"/>
                    <a:pt x="3301" y="13668"/>
                  </a:cubicBezTo>
                  <a:cubicBezTo>
                    <a:pt x="4418" y="14339"/>
                    <a:pt x="5600" y="14765"/>
                    <a:pt x="6888" y="14882"/>
                  </a:cubicBezTo>
                  <a:cubicBezTo>
                    <a:pt x="7150" y="14908"/>
                    <a:pt x="7409" y="14922"/>
                    <a:pt x="7665" y="14922"/>
                  </a:cubicBezTo>
                  <a:cubicBezTo>
                    <a:pt x="8958" y="14922"/>
                    <a:pt x="10167" y="14573"/>
                    <a:pt x="11243" y="13764"/>
                  </a:cubicBezTo>
                  <a:cubicBezTo>
                    <a:pt x="13361" y="12199"/>
                    <a:pt x="14309" y="10048"/>
                    <a:pt x="14361" y="8068"/>
                  </a:cubicBezTo>
                  <a:cubicBezTo>
                    <a:pt x="14330" y="5982"/>
                    <a:pt x="14011" y="4832"/>
                    <a:pt x="13254" y="3384"/>
                  </a:cubicBezTo>
                  <a:cubicBezTo>
                    <a:pt x="12743" y="2394"/>
                    <a:pt x="12030" y="1628"/>
                    <a:pt x="11061" y="1085"/>
                  </a:cubicBezTo>
                  <a:cubicBezTo>
                    <a:pt x="9877" y="437"/>
                    <a:pt x="8664" y="0"/>
                    <a:pt x="736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 name="Google Shape;2009;p65">
              <a:extLst>
                <a:ext uri="{FF2B5EF4-FFF2-40B4-BE49-F238E27FC236}">
                  <a16:creationId xmlns:a16="http://schemas.microsoft.com/office/drawing/2014/main" id="{F0CF619A-2F66-4170-51E7-9869283355AD}"/>
                </a:ext>
              </a:extLst>
            </p:cNvPr>
            <p:cNvSpPr/>
            <p:nvPr/>
          </p:nvSpPr>
          <p:spPr>
            <a:xfrm>
              <a:off x="1607995" y="3043814"/>
              <a:ext cx="129447" cy="129152"/>
            </a:xfrm>
            <a:custGeom>
              <a:avLst/>
              <a:gdLst/>
              <a:ahLst/>
              <a:cxnLst/>
              <a:rect l="l" t="t" r="r" b="b"/>
              <a:pathLst>
                <a:path w="2638" h="2632" extrusionOk="0">
                  <a:moveTo>
                    <a:pt x="1303" y="0"/>
                  </a:moveTo>
                  <a:cubicBezTo>
                    <a:pt x="1297" y="0"/>
                    <a:pt x="1291" y="0"/>
                    <a:pt x="1285" y="1"/>
                  </a:cubicBezTo>
                  <a:cubicBezTo>
                    <a:pt x="998" y="12"/>
                    <a:pt x="892" y="256"/>
                    <a:pt x="796" y="469"/>
                  </a:cubicBezTo>
                  <a:cubicBezTo>
                    <a:pt x="561" y="1001"/>
                    <a:pt x="338" y="1545"/>
                    <a:pt x="135" y="2077"/>
                  </a:cubicBezTo>
                  <a:cubicBezTo>
                    <a:pt x="1" y="2420"/>
                    <a:pt x="150" y="2631"/>
                    <a:pt x="504" y="2631"/>
                  </a:cubicBezTo>
                  <a:cubicBezTo>
                    <a:pt x="513" y="2631"/>
                    <a:pt x="521" y="2631"/>
                    <a:pt x="530" y="2631"/>
                  </a:cubicBezTo>
                  <a:cubicBezTo>
                    <a:pt x="945" y="2609"/>
                    <a:pt x="1349" y="2577"/>
                    <a:pt x="1765" y="2556"/>
                  </a:cubicBezTo>
                  <a:lnTo>
                    <a:pt x="1765" y="2567"/>
                  </a:lnTo>
                  <a:cubicBezTo>
                    <a:pt x="1881" y="2567"/>
                    <a:pt x="1988" y="2556"/>
                    <a:pt x="2105" y="2556"/>
                  </a:cubicBezTo>
                  <a:cubicBezTo>
                    <a:pt x="2489" y="2556"/>
                    <a:pt x="2638" y="2364"/>
                    <a:pt x="2499" y="2002"/>
                  </a:cubicBezTo>
                  <a:cubicBezTo>
                    <a:pt x="2286" y="1481"/>
                    <a:pt x="2063" y="970"/>
                    <a:pt x="1818" y="459"/>
                  </a:cubicBezTo>
                  <a:cubicBezTo>
                    <a:pt x="1713" y="239"/>
                    <a:pt x="1588" y="0"/>
                    <a:pt x="1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 name="Google Shape;2010;p65">
              <a:extLst>
                <a:ext uri="{FF2B5EF4-FFF2-40B4-BE49-F238E27FC236}">
                  <a16:creationId xmlns:a16="http://schemas.microsoft.com/office/drawing/2014/main" id="{83F5E9F3-96FD-D0B7-9FD2-F630A439486C}"/>
                </a:ext>
              </a:extLst>
            </p:cNvPr>
            <p:cNvSpPr/>
            <p:nvPr/>
          </p:nvSpPr>
          <p:spPr>
            <a:xfrm>
              <a:off x="1635522" y="3967920"/>
              <a:ext cx="133029" cy="109083"/>
            </a:xfrm>
            <a:custGeom>
              <a:avLst/>
              <a:gdLst/>
              <a:ahLst/>
              <a:cxnLst/>
              <a:rect l="l" t="t" r="r" b="b"/>
              <a:pathLst>
                <a:path w="2711" h="2223" extrusionOk="0">
                  <a:moveTo>
                    <a:pt x="1576" y="1"/>
                  </a:moveTo>
                  <a:cubicBezTo>
                    <a:pt x="1320" y="22"/>
                    <a:pt x="1033" y="43"/>
                    <a:pt x="746" y="65"/>
                  </a:cubicBezTo>
                  <a:cubicBezTo>
                    <a:pt x="714" y="65"/>
                    <a:pt x="671" y="75"/>
                    <a:pt x="639" y="75"/>
                  </a:cubicBezTo>
                  <a:cubicBezTo>
                    <a:pt x="128" y="181"/>
                    <a:pt x="0" y="448"/>
                    <a:pt x="256" y="884"/>
                  </a:cubicBezTo>
                  <a:cubicBezTo>
                    <a:pt x="490" y="1278"/>
                    <a:pt x="746" y="1651"/>
                    <a:pt x="1012" y="2012"/>
                  </a:cubicBezTo>
                  <a:cubicBezTo>
                    <a:pt x="1118" y="2153"/>
                    <a:pt x="1239" y="2222"/>
                    <a:pt x="1365" y="2222"/>
                  </a:cubicBezTo>
                  <a:cubicBezTo>
                    <a:pt x="1477" y="2222"/>
                    <a:pt x="1593" y="2166"/>
                    <a:pt x="1704" y="2055"/>
                  </a:cubicBezTo>
                  <a:cubicBezTo>
                    <a:pt x="2119" y="1640"/>
                    <a:pt x="2396" y="1140"/>
                    <a:pt x="2609" y="607"/>
                  </a:cubicBezTo>
                  <a:cubicBezTo>
                    <a:pt x="2711" y="343"/>
                    <a:pt x="2599" y="20"/>
                    <a:pt x="2263" y="20"/>
                  </a:cubicBezTo>
                  <a:cubicBezTo>
                    <a:pt x="2247" y="20"/>
                    <a:pt x="2231" y="21"/>
                    <a:pt x="2215" y="22"/>
                  </a:cubicBezTo>
                  <a:cubicBezTo>
                    <a:pt x="2177" y="24"/>
                    <a:pt x="2140" y="25"/>
                    <a:pt x="2102" y="25"/>
                  </a:cubicBezTo>
                  <a:cubicBezTo>
                    <a:pt x="1937" y="25"/>
                    <a:pt x="1767" y="9"/>
                    <a:pt x="15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8" name="Google Shape;2011;p65">
              <a:extLst>
                <a:ext uri="{FF2B5EF4-FFF2-40B4-BE49-F238E27FC236}">
                  <a16:creationId xmlns:a16="http://schemas.microsoft.com/office/drawing/2014/main" id="{6FE2955B-063F-0A2F-B52C-51CF85A4991A}"/>
                </a:ext>
              </a:extLst>
            </p:cNvPr>
            <p:cNvSpPr/>
            <p:nvPr/>
          </p:nvSpPr>
          <p:spPr>
            <a:xfrm>
              <a:off x="2053633" y="3489405"/>
              <a:ext cx="98582" cy="110407"/>
            </a:xfrm>
            <a:custGeom>
              <a:avLst/>
              <a:gdLst/>
              <a:ahLst/>
              <a:cxnLst/>
              <a:rect l="l" t="t" r="r" b="b"/>
              <a:pathLst>
                <a:path w="2009" h="2250" extrusionOk="0">
                  <a:moveTo>
                    <a:pt x="499" y="0"/>
                  </a:moveTo>
                  <a:cubicBezTo>
                    <a:pt x="324" y="0"/>
                    <a:pt x="192" y="119"/>
                    <a:pt x="156" y="352"/>
                  </a:cubicBezTo>
                  <a:cubicBezTo>
                    <a:pt x="81" y="832"/>
                    <a:pt x="50" y="1331"/>
                    <a:pt x="17" y="1821"/>
                  </a:cubicBezTo>
                  <a:cubicBezTo>
                    <a:pt x="0" y="2076"/>
                    <a:pt x="146" y="2250"/>
                    <a:pt x="358" y="2250"/>
                  </a:cubicBezTo>
                  <a:cubicBezTo>
                    <a:pt x="411" y="2250"/>
                    <a:pt x="468" y="2239"/>
                    <a:pt x="528" y="2215"/>
                  </a:cubicBezTo>
                  <a:cubicBezTo>
                    <a:pt x="933" y="2066"/>
                    <a:pt x="1327" y="1864"/>
                    <a:pt x="1710" y="1662"/>
                  </a:cubicBezTo>
                  <a:cubicBezTo>
                    <a:pt x="1881" y="1566"/>
                    <a:pt x="2009" y="1406"/>
                    <a:pt x="1997" y="1182"/>
                  </a:cubicBezTo>
                  <a:cubicBezTo>
                    <a:pt x="1987" y="917"/>
                    <a:pt x="1838" y="714"/>
                    <a:pt x="1625" y="576"/>
                  </a:cubicBezTo>
                  <a:cubicBezTo>
                    <a:pt x="1349" y="395"/>
                    <a:pt x="1061" y="235"/>
                    <a:pt x="763" y="75"/>
                  </a:cubicBezTo>
                  <a:cubicBezTo>
                    <a:pt x="669" y="25"/>
                    <a:pt x="579" y="0"/>
                    <a:pt x="49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9" name="Google Shape;2012;p65">
              <a:extLst>
                <a:ext uri="{FF2B5EF4-FFF2-40B4-BE49-F238E27FC236}">
                  <a16:creationId xmlns:a16="http://schemas.microsoft.com/office/drawing/2014/main" id="{7EE0D446-3AFC-08A4-89BA-A26F3DCFA63A}"/>
                </a:ext>
              </a:extLst>
            </p:cNvPr>
            <p:cNvSpPr/>
            <p:nvPr/>
          </p:nvSpPr>
          <p:spPr>
            <a:xfrm>
              <a:off x="1200876" y="3537197"/>
              <a:ext cx="107856" cy="103587"/>
            </a:xfrm>
            <a:custGeom>
              <a:avLst/>
              <a:gdLst/>
              <a:ahLst/>
              <a:cxnLst/>
              <a:rect l="l" t="t" r="r" b="b"/>
              <a:pathLst>
                <a:path w="2198" h="2111" extrusionOk="0">
                  <a:moveTo>
                    <a:pt x="1658" y="1"/>
                  </a:moveTo>
                  <a:cubicBezTo>
                    <a:pt x="1581" y="1"/>
                    <a:pt x="1506" y="19"/>
                    <a:pt x="1439" y="59"/>
                  </a:cubicBezTo>
                  <a:cubicBezTo>
                    <a:pt x="1023" y="326"/>
                    <a:pt x="629" y="624"/>
                    <a:pt x="246" y="943"/>
                  </a:cubicBezTo>
                  <a:cubicBezTo>
                    <a:pt x="1" y="1135"/>
                    <a:pt x="33" y="1443"/>
                    <a:pt x="267" y="1592"/>
                  </a:cubicBezTo>
                  <a:cubicBezTo>
                    <a:pt x="672" y="1869"/>
                    <a:pt x="1140" y="2029"/>
                    <a:pt x="1619" y="2103"/>
                  </a:cubicBezTo>
                  <a:cubicBezTo>
                    <a:pt x="1657" y="2108"/>
                    <a:pt x="1692" y="2111"/>
                    <a:pt x="1725" y="2111"/>
                  </a:cubicBezTo>
                  <a:cubicBezTo>
                    <a:pt x="1974" y="2111"/>
                    <a:pt x="2100" y="1970"/>
                    <a:pt x="2109" y="1689"/>
                  </a:cubicBezTo>
                  <a:cubicBezTo>
                    <a:pt x="2141" y="1284"/>
                    <a:pt x="2151" y="868"/>
                    <a:pt x="2173" y="454"/>
                  </a:cubicBezTo>
                  <a:cubicBezTo>
                    <a:pt x="2198" y="214"/>
                    <a:pt x="1922" y="1"/>
                    <a:pt x="165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 name="Google Shape;2013;p65">
              <a:extLst>
                <a:ext uri="{FF2B5EF4-FFF2-40B4-BE49-F238E27FC236}">
                  <a16:creationId xmlns:a16="http://schemas.microsoft.com/office/drawing/2014/main" id="{A5C5A2B0-3A08-F41A-7B61-9AFA69A1F06E}"/>
                </a:ext>
              </a:extLst>
            </p:cNvPr>
            <p:cNvSpPr/>
            <p:nvPr/>
          </p:nvSpPr>
          <p:spPr>
            <a:xfrm>
              <a:off x="1913396" y="3813502"/>
              <a:ext cx="112370" cy="99269"/>
            </a:xfrm>
            <a:custGeom>
              <a:avLst/>
              <a:gdLst/>
              <a:ahLst/>
              <a:cxnLst/>
              <a:rect l="l" t="t" r="r" b="b"/>
              <a:pathLst>
                <a:path w="2290" h="2023" extrusionOk="0">
                  <a:moveTo>
                    <a:pt x="1536" y="0"/>
                  </a:moveTo>
                  <a:cubicBezTo>
                    <a:pt x="1415" y="0"/>
                    <a:pt x="1289" y="50"/>
                    <a:pt x="1183" y="156"/>
                  </a:cubicBezTo>
                  <a:cubicBezTo>
                    <a:pt x="864" y="465"/>
                    <a:pt x="566" y="795"/>
                    <a:pt x="278" y="1125"/>
                  </a:cubicBezTo>
                  <a:cubicBezTo>
                    <a:pt x="1" y="1444"/>
                    <a:pt x="107" y="1731"/>
                    <a:pt x="512" y="1817"/>
                  </a:cubicBezTo>
                  <a:cubicBezTo>
                    <a:pt x="959" y="1902"/>
                    <a:pt x="1406" y="1966"/>
                    <a:pt x="1853" y="2019"/>
                  </a:cubicBezTo>
                  <a:cubicBezTo>
                    <a:pt x="1873" y="2022"/>
                    <a:pt x="1891" y="2023"/>
                    <a:pt x="1910" y="2023"/>
                  </a:cubicBezTo>
                  <a:cubicBezTo>
                    <a:pt x="2135" y="2023"/>
                    <a:pt x="2289" y="1845"/>
                    <a:pt x="2279" y="1540"/>
                  </a:cubicBezTo>
                  <a:cubicBezTo>
                    <a:pt x="2194" y="1199"/>
                    <a:pt x="2099" y="795"/>
                    <a:pt x="1992" y="390"/>
                  </a:cubicBezTo>
                  <a:cubicBezTo>
                    <a:pt x="1932" y="142"/>
                    <a:pt x="1740" y="0"/>
                    <a:pt x="15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1" name="Google Shape;2014;p65">
              <a:extLst>
                <a:ext uri="{FF2B5EF4-FFF2-40B4-BE49-F238E27FC236}">
                  <a16:creationId xmlns:a16="http://schemas.microsoft.com/office/drawing/2014/main" id="{20B05654-7ECD-1867-93D5-3EDA83C82050}"/>
                </a:ext>
              </a:extLst>
            </p:cNvPr>
            <p:cNvSpPr/>
            <p:nvPr/>
          </p:nvSpPr>
          <p:spPr>
            <a:xfrm>
              <a:off x="1353527" y="3840588"/>
              <a:ext cx="110702" cy="98140"/>
            </a:xfrm>
            <a:custGeom>
              <a:avLst/>
              <a:gdLst/>
              <a:ahLst/>
              <a:cxnLst/>
              <a:rect l="l" t="t" r="r" b="b"/>
              <a:pathLst>
                <a:path w="2256" h="2000" extrusionOk="0">
                  <a:moveTo>
                    <a:pt x="855" y="1"/>
                  </a:moveTo>
                  <a:cubicBezTo>
                    <a:pt x="677" y="1"/>
                    <a:pt x="518" y="129"/>
                    <a:pt x="435" y="370"/>
                  </a:cubicBezTo>
                  <a:lnTo>
                    <a:pt x="148" y="1265"/>
                  </a:lnTo>
                  <a:cubicBezTo>
                    <a:pt x="1" y="1704"/>
                    <a:pt x="204" y="2000"/>
                    <a:pt x="809" y="2000"/>
                  </a:cubicBezTo>
                  <a:cubicBezTo>
                    <a:pt x="819" y="2000"/>
                    <a:pt x="829" y="2000"/>
                    <a:pt x="840" y="2000"/>
                  </a:cubicBezTo>
                  <a:cubicBezTo>
                    <a:pt x="1042" y="1946"/>
                    <a:pt x="1382" y="1872"/>
                    <a:pt x="1723" y="1765"/>
                  </a:cubicBezTo>
                  <a:cubicBezTo>
                    <a:pt x="2160" y="1627"/>
                    <a:pt x="2255" y="1350"/>
                    <a:pt x="1979" y="978"/>
                  </a:cubicBezTo>
                  <a:cubicBezTo>
                    <a:pt x="1756" y="690"/>
                    <a:pt x="1479" y="434"/>
                    <a:pt x="1223" y="179"/>
                  </a:cubicBezTo>
                  <a:cubicBezTo>
                    <a:pt x="1103" y="59"/>
                    <a:pt x="975" y="1"/>
                    <a:pt x="8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2" name="Google Shape;2015;p65">
              <a:extLst>
                <a:ext uri="{FF2B5EF4-FFF2-40B4-BE49-F238E27FC236}">
                  <a16:creationId xmlns:a16="http://schemas.microsoft.com/office/drawing/2014/main" id="{7FAD20F0-8AA6-63CE-10DF-69AB599C25CA}"/>
                </a:ext>
              </a:extLst>
            </p:cNvPr>
            <p:cNvSpPr/>
            <p:nvPr/>
          </p:nvSpPr>
          <p:spPr>
            <a:xfrm>
              <a:off x="1922817" y="3194258"/>
              <a:ext cx="101869" cy="110947"/>
            </a:xfrm>
            <a:custGeom>
              <a:avLst/>
              <a:gdLst/>
              <a:ahLst/>
              <a:cxnLst/>
              <a:rect l="l" t="t" r="r" b="b"/>
              <a:pathLst>
                <a:path w="2076" h="2261" extrusionOk="0">
                  <a:moveTo>
                    <a:pt x="1592" y="0"/>
                  </a:moveTo>
                  <a:cubicBezTo>
                    <a:pt x="1583" y="0"/>
                    <a:pt x="1575" y="0"/>
                    <a:pt x="1566" y="1"/>
                  </a:cubicBezTo>
                  <a:cubicBezTo>
                    <a:pt x="1140" y="150"/>
                    <a:pt x="629" y="289"/>
                    <a:pt x="213" y="629"/>
                  </a:cubicBezTo>
                  <a:cubicBezTo>
                    <a:pt x="12" y="778"/>
                    <a:pt x="1" y="1034"/>
                    <a:pt x="171" y="1225"/>
                  </a:cubicBezTo>
                  <a:cubicBezTo>
                    <a:pt x="437" y="1545"/>
                    <a:pt x="714" y="1853"/>
                    <a:pt x="1001" y="2141"/>
                  </a:cubicBezTo>
                  <a:cubicBezTo>
                    <a:pt x="1081" y="2220"/>
                    <a:pt x="1162" y="2260"/>
                    <a:pt x="1236" y="2260"/>
                  </a:cubicBezTo>
                  <a:cubicBezTo>
                    <a:pt x="1332" y="2260"/>
                    <a:pt x="1416" y="2193"/>
                    <a:pt x="1470" y="2056"/>
                  </a:cubicBezTo>
                  <a:cubicBezTo>
                    <a:pt x="1672" y="1512"/>
                    <a:pt x="1853" y="970"/>
                    <a:pt x="2013" y="416"/>
                  </a:cubicBezTo>
                  <a:cubicBezTo>
                    <a:pt x="2075" y="178"/>
                    <a:pt x="1895" y="0"/>
                    <a:pt x="15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 name="Google Shape;2016;p65">
              <a:extLst>
                <a:ext uri="{FF2B5EF4-FFF2-40B4-BE49-F238E27FC236}">
                  <a16:creationId xmlns:a16="http://schemas.microsoft.com/office/drawing/2014/main" id="{14F466E1-9F18-E748-348A-1D1669E91213}"/>
                </a:ext>
              </a:extLst>
            </p:cNvPr>
            <p:cNvSpPr/>
            <p:nvPr/>
          </p:nvSpPr>
          <p:spPr>
            <a:xfrm>
              <a:off x="1315548" y="3244798"/>
              <a:ext cx="99072" cy="103538"/>
            </a:xfrm>
            <a:custGeom>
              <a:avLst/>
              <a:gdLst/>
              <a:ahLst/>
              <a:cxnLst/>
              <a:rect l="l" t="t" r="r" b="b"/>
              <a:pathLst>
                <a:path w="2019" h="2110" extrusionOk="0">
                  <a:moveTo>
                    <a:pt x="416" y="1"/>
                  </a:moveTo>
                  <a:cubicBezTo>
                    <a:pt x="199" y="1"/>
                    <a:pt x="1" y="199"/>
                    <a:pt x="70" y="397"/>
                  </a:cubicBezTo>
                  <a:cubicBezTo>
                    <a:pt x="230" y="919"/>
                    <a:pt x="432" y="1441"/>
                    <a:pt x="645" y="1941"/>
                  </a:cubicBezTo>
                  <a:cubicBezTo>
                    <a:pt x="694" y="2052"/>
                    <a:pt x="807" y="2109"/>
                    <a:pt x="914" y="2109"/>
                  </a:cubicBezTo>
                  <a:cubicBezTo>
                    <a:pt x="993" y="2109"/>
                    <a:pt x="1068" y="2079"/>
                    <a:pt x="1113" y="2015"/>
                  </a:cubicBezTo>
                  <a:cubicBezTo>
                    <a:pt x="1390" y="1643"/>
                    <a:pt x="1657" y="1260"/>
                    <a:pt x="1912" y="877"/>
                  </a:cubicBezTo>
                  <a:cubicBezTo>
                    <a:pt x="1965" y="792"/>
                    <a:pt x="1986" y="695"/>
                    <a:pt x="2019" y="621"/>
                  </a:cubicBezTo>
                  <a:cubicBezTo>
                    <a:pt x="1997" y="397"/>
                    <a:pt x="1891" y="270"/>
                    <a:pt x="1688" y="227"/>
                  </a:cubicBezTo>
                  <a:cubicBezTo>
                    <a:pt x="1284" y="153"/>
                    <a:pt x="879" y="68"/>
                    <a:pt x="464" y="4"/>
                  </a:cubicBezTo>
                  <a:cubicBezTo>
                    <a:pt x="448" y="2"/>
                    <a:pt x="432" y="1"/>
                    <a:pt x="41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4" name="Google Shape;2017;p65">
              <a:extLst>
                <a:ext uri="{FF2B5EF4-FFF2-40B4-BE49-F238E27FC236}">
                  <a16:creationId xmlns:a16="http://schemas.microsoft.com/office/drawing/2014/main" id="{FCCB5D94-8B7D-E66E-7F17-01A01C08E387}"/>
                </a:ext>
              </a:extLst>
            </p:cNvPr>
            <p:cNvSpPr/>
            <p:nvPr/>
          </p:nvSpPr>
          <p:spPr>
            <a:xfrm>
              <a:off x="1622470" y="3628367"/>
              <a:ext cx="117081" cy="142401"/>
            </a:xfrm>
            <a:custGeom>
              <a:avLst/>
              <a:gdLst/>
              <a:ahLst/>
              <a:cxnLst/>
              <a:rect l="l" t="t" r="r" b="b"/>
              <a:pathLst>
                <a:path w="2386" h="2902" extrusionOk="0">
                  <a:moveTo>
                    <a:pt x="2105" y="0"/>
                  </a:moveTo>
                  <a:cubicBezTo>
                    <a:pt x="2018" y="0"/>
                    <a:pt x="1882" y="91"/>
                    <a:pt x="1832" y="182"/>
                  </a:cubicBezTo>
                  <a:cubicBezTo>
                    <a:pt x="1778" y="299"/>
                    <a:pt x="1789" y="458"/>
                    <a:pt x="1789" y="597"/>
                  </a:cubicBezTo>
                  <a:cubicBezTo>
                    <a:pt x="1768" y="1076"/>
                    <a:pt x="1714" y="1534"/>
                    <a:pt x="1512" y="1960"/>
                  </a:cubicBezTo>
                  <a:cubicBezTo>
                    <a:pt x="1448" y="2098"/>
                    <a:pt x="1321" y="2194"/>
                    <a:pt x="1214" y="2300"/>
                  </a:cubicBezTo>
                  <a:cubicBezTo>
                    <a:pt x="1108" y="2183"/>
                    <a:pt x="959" y="2088"/>
                    <a:pt x="905" y="1949"/>
                  </a:cubicBezTo>
                  <a:cubicBezTo>
                    <a:pt x="692" y="1459"/>
                    <a:pt x="586" y="948"/>
                    <a:pt x="586" y="416"/>
                  </a:cubicBezTo>
                  <a:cubicBezTo>
                    <a:pt x="586" y="171"/>
                    <a:pt x="458" y="22"/>
                    <a:pt x="299" y="22"/>
                  </a:cubicBezTo>
                  <a:cubicBezTo>
                    <a:pt x="139" y="32"/>
                    <a:pt x="1" y="193"/>
                    <a:pt x="22" y="427"/>
                  </a:cubicBezTo>
                  <a:cubicBezTo>
                    <a:pt x="43" y="725"/>
                    <a:pt x="53" y="1033"/>
                    <a:pt x="128" y="1321"/>
                  </a:cubicBezTo>
                  <a:cubicBezTo>
                    <a:pt x="256" y="1736"/>
                    <a:pt x="384" y="2162"/>
                    <a:pt x="597" y="2524"/>
                  </a:cubicBezTo>
                  <a:cubicBezTo>
                    <a:pt x="748" y="2779"/>
                    <a:pt x="978" y="2902"/>
                    <a:pt x="1211" y="2902"/>
                  </a:cubicBezTo>
                  <a:cubicBezTo>
                    <a:pt x="1454" y="2902"/>
                    <a:pt x="1700" y="2769"/>
                    <a:pt x="1863" y="2513"/>
                  </a:cubicBezTo>
                  <a:cubicBezTo>
                    <a:pt x="2246" y="1917"/>
                    <a:pt x="2332" y="1246"/>
                    <a:pt x="2364" y="565"/>
                  </a:cubicBezTo>
                  <a:cubicBezTo>
                    <a:pt x="2364" y="458"/>
                    <a:pt x="2385" y="342"/>
                    <a:pt x="2353" y="256"/>
                  </a:cubicBezTo>
                  <a:cubicBezTo>
                    <a:pt x="2310" y="150"/>
                    <a:pt x="2215" y="11"/>
                    <a:pt x="2119" y="1"/>
                  </a:cubicBezTo>
                  <a:cubicBezTo>
                    <a:pt x="2114" y="0"/>
                    <a:pt x="2109" y="0"/>
                    <a:pt x="21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5" name="Google Shape;2018;p65">
              <a:extLst>
                <a:ext uri="{FF2B5EF4-FFF2-40B4-BE49-F238E27FC236}">
                  <a16:creationId xmlns:a16="http://schemas.microsoft.com/office/drawing/2014/main" id="{E04A8888-ED0E-12A5-C51B-8B2ED18FFC28}"/>
                </a:ext>
              </a:extLst>
            </p:cNvPr>
            <p:cNvSpPr/>
            <p:nvPr/>
          </p:nvSpPr>
          <p:spPr>
            <a:xfrm>
              <a:off x="1807899" y="3611144"/>
              <a:ext cx="99318" cy="55940"/>
            </a:xfrm>
            <a:custGeom>
              <a:avLst/>
              <a:gdLst/>
              <a:ahLst/>
              <a:cxnLst/>
              <a:rect l="l" t="t" r="r" b="b"/>
              <a:pathLst>
                <a:path w="2024" h="1140" extrusionOk="0">
                  <a:moveTo>
                    <a:pt x="1209" y="1"/>
                  </a:moveTo>
                  <a:cubicBezTo>
                    <a:pt x="841" y="1"/>
                    <a:pt x="453" y="145"/>
                    <a:pt x="213" y="405"/>
                  </a:cubicBezTo>
                  <a:cubicBezTo>
                    <a:pt x="0" y="639"/>
                    <a:pt x="64" y="948"/>
                    <a:pt x="362" y="1044"/>
                  </a:cubicBezTo>
                  <a:cubicBezTo>
                    <a:pt x="544" y="1107"/>
                    <a:pt x="735" y="1107"/>
                    <a:pt x="980" y="1140"/>
                  </a:cubicBezTo>
                  <a:cubicBezTo>
                    <a:pt x="1193" y="1086"/>
                    <a:pt x="1470" y="1033"/>
                    <a:pt x="1725" y="937"/>
                  </a:cubicBezTo>
                  <a:cubicBezTo>
                    <a:pt x="1895" y="884"/>
                    <a:pt x="2023" y="745"/>
                    <a:pt x="2013" y="544"/>
                  </a:cubicBezTo>
                  <a:cubicBezTo>
                    <a:pt x="2002" y="352"/>
                    <a:pt x="1907" y="213"/>
                    <a:pt x="1736" y="118"/>
                  </a:cubicBezTo>
                  <a:cubicBezTo>
                    <a:pt x="1581" y="38"/>
                    <a:pt x="1398" y="1"/>
                    <a:pt x="120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6" name="Google Shape;2019;p65">
              <a:extLst>
                <a:ext uri="{FF2B5EF4-FFF2-40B4-BE49-F238E27FC236}">
                  <a16:creationId xmlns:a16="http://schemas.microsoft.com/office/drawing/2014/main" id="{55D84B9A-F691-37C0-418D-EF4960AD4170}"/>
                </a:ext>
              </a:extLst>
            </p:cNvPr>
            <p:cNvSpPr/>
            <p:nvPr/>
          </p:nvSpPr>
          <p:spPr>
            <a:xfrm>
              <a:off x="1456374" y="3644068"/>
              <a:ext cx="90927" cy="51671"/>
            </a:xfrm>
            <a:custGeom>
              <a:avLst/>
              <a:gdLst/>
              <a:ahLst/>
              <a:cxnLst/>
              <a:rect l="l" t="t" r="r" b="b"/>
              <a:pathLst>
                <a:path w="1853" h="1053" extrusionOk="0">
                  <a:moveTo>
                    <a:pt x="1011" y="0"/>
                  </a:moveTo>
                  <a:cubicBezTo>
                    <a:pt x="767" y="64"/>
                    <a:pt x="511" y="117"/>
                    <a:pt x="277" y="223"/>
                  </a:cubicBezTo>
                  <a:cubicBezTo>
                    <a:pt x="159" y="287"/>
                    <a:pt x="53" y="436"/>
                    <a:pt x="32" y="564"/>
                  </a:cubicBezTo>
                  <a:cubicBezTo>
                    <a:pt x="0" y="713"/>
                    <a:pt x="117" y="831"/>
                    <a:pt x="266" y="905"/>
                  </a:cubicBezTo>
                  <a:cubicBezTo>
                    <a:pt x="476" y="1007"/>
                    <a:pt x="681" y="1053"/>
                    <a:pt x="883" y="1053"/>
                  </a:cubicBezTo>
                  <a:cubicBezTo>
                    <a:pt x="1144" y="1053"/>
                    <a:pt x="1398" y="978"/>
                    <a:pt x="1650" y="852"/>
                  </a:cubicBezTo>
                  <a:cubicBezTo>
                    <a:pt x="1756" y="798"/>
                    <a:pt x="1853" y="628"/>
                    <a:pt x="1853" y="511"/>
                  </a:cubicBezTo>
                  <a:cubicBezTo>
                    <a:pt x="1841" y="394"/>
                    <a:pt x="1746" y="223"/>
                    <a:pt x="1640" y="171"/>
                  </a:cubicBezTo>
                  <a:cubicBezTo>
                    <a:pt x="1458" y="74"/>
                    <a:pt x="1245" y="53"/>
                    <a:pt x="101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7" name="Google Shape;2020;p65">
              <a:extLst>
                <a:ext uri="{FF2B5EF4-FFF2-40B4-BE49-F238E27FC236}">
                  <a16:creationId xmlns:a16="http://schemas.microsoft.com/office/drawing/2014/main" id="{BF2B69FA-84AA-78EE-B612-AAAB7E195D10}"/>
                </a:ext>
              </a:extLst>
            </p:cNvPr>
            <p:cNvSpPr/>
            <p:nvPr/>
          </p:nvSpPr>
          <p:spPr>
            <a:xfrm>
              <a:off x="1779685" y="3500641"/>
              <a:ext cx="48677" cy="82732"/>
            </a:xfrm>
            <a:custGeom>
              <a:avLst/>
              <a:gdLst/>
              <a:ahLst/>
              <a:cxnLst/>
              <a:rect l="l" t="t" r="r" b="b"/>
              <a:pathLst>
                <a:path w="992" h="1686" extrusionOk="0">
                  <a:moveTo>
                    <a:pt x="355" y="0"/>
                  </a:moveTo>
                  <a:cubicBezTo>
                    <a:pt x="338" y="0"/>
                    <a:pt x="323" y="2"/>
                    <a:pt x="310" y="6"/>
                  </a:cubicBezTo>
                  <a:cubicBezTo>
                    <a:pt x="86" y="80"/>
                    <a:pt x="33" y="262"/>
                    <a:pt x="33" y="464"/>
                  </a:cubicBezTo>
                  <a:lnTo>
                    <a:pt x="33" y="666"/>
                  </a:lnTo>
                  <a:cubicBezTo>
                    <a:pt x="22" y="677"/>
                    <a:pt x="12" y="677"/>
                    <a:pt x="1" y="677"/>
                  </a:cubicBezTo>
                  <a:cubicBezTo>
                    <a:pt x="43" y="922"/>
                    <a:pt x="64" y="1166"/>
                    <a:pt x="161" y="1401"/>
                  </a:cubicBezTo>
                  <a:cubicBezTo>
                    <a:pt x="203" y="1518"/>
                    <a:pt x="363" y="1646"/>
                    <a:pt x="490" y="1677"/>
                  </a:cubicBezTo>
                  <a:cubicBezTo>
                    <a:pt x="511" y="1683"/>
                    <a:pt x="532" y="1685"/>
                    <a:pt x="552" y="1685"/>
                  </a:cubicBezTo>
                  <a:cubicBezTo>
                    <a:pt x="691" y="1685"/>
                    <a:pt x="796" y="1561"/>
                    <a:pt x="852" y="1412"/>
                  </a:cubicBezTo>
                  <a:cubicBezTo>
                    <a:pt x="991" y="1039"/>
                    <a:pt x="948" y="677"/>
                    <a:pt x="842" y="304"/>
                  </a:cubicBezTo>
                  <a:cubicBezTo>
                    <a:pt x="804" y="170"/>
                    <a:pt x="513" y="0"/>
                    <a:pt x="3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8" name="Google Shape;2021;p65">
              <a:extLst>
                <a:ext uri="{FF2B5EF4-FFF2-40B4-BE49-F238E27FC236}">
                  <a16:creationId xmlns:a16="http://schemas.microsoft.com/office/drawing/2014/main" id="{58E1F645-AA87-46C8-2DD3-08AAAFD19B8D}"/>
                </a:ext>
              </a:extLst>
            </p:cNvPr>
            <p:cNvSpPr/>
            <p:nvPr/>
          </p:nvSpPr>
          <p:spPr>
            <a:xfrm>
              <a:off x="1532086" y="3510013"/>
              <a:ext cx="48089" cy="80867"/>
            </a:xfrm>
            <a:custGeom>
              <a:avLst/>
              <a:gdLst/>
              <a:ahLst/>
              <a:cxnLst/>
              <a:rect l="l" t="t" r="r" b="b"/>
              <a:pathLst>
                <a:path w="980" h="1648" extrusionOk="0">
                  <a:moveTo>
                    <a:pt x="488" y="1"/>
                  </a:moveTo>
                  <a:cubicBezTo>
                    <a:pt x="465" y="1"/>
                    <a:pt x="441" y="3"/>
                    <a:pt x="416" y="7"/>
                  </a:cubicBezTo>
                  <a:cubicBezTo>
                    <a:pt x="235" y="38"/>
                    <a:pt x="86" y="113"/>
                    <a:pt x="54" y="326"/>
                  </a:cubicBezTo>
                  <a:cubicBezTo>
                    <a:pt x="33" y="475"/>
                    <a:pt x="22" y="635"/>
                    <a:pt x="0" y="837"/>
                  </a:cubicBezTo>
                  <a:cubicBezTo>
                    <a:pt x="33" y="1008"/>
                    <a:pt x="54" y="1221"/>
                    <a:pt x="128" y="1412"/>
                  </a:cubicBezTo>
                  <a:cubicBezTo>
                    <a:pt x="182" y="1519"/>
                    <a:pt x="331" y="1646"/>
                    <a:pt x="448" y="1646"/>
                  </a:cubicBezTo>
                  <a:cubicBezTo>
                    <a:pt x="452" y="1647"/>
                    <a:pt x="457" y="1647"/>
                    <a:pt x="462" y="1647"/>
                  </a:cubicBezTo>
                  <a:cubicBezTo>
                    <a:pt x="569" y="1647"/>
                    <a:pt x="727" y="1545"/>
                    <a:pt x="778" y="1444"/>
                  </a:cubicBezTo>
                  <a:cubicBezTo>
                    <a:pt x="980" y="1060"/>
                    <a:pt x="980" y="646"/>
                    <a:pt x="821" y="241"/>
                  </a:cubicBezTo>
                  <a:cubicBezTo>
                    <a:pt x="765" y="93"/>
                    <a:pt x="645" y="1"/>
                    <a:pt x="4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9" name="Google Shape;2022;p65">
              <a:extLst>
                <a:ext uri="{FF2B5EF4-FFF2-40B4-BE49-F238E27FC236}">
                  <a16:creationId xmlns:a16="http://schemas.microsoft.com/office/drawing/2014/main" id="{D2F75E68-97AA-9935-501B-1D97F7D0F73A}"/>
                </a:ext>
              </a:extLst>
            </p:cNvPr>
            <p:cNvSpPr/>
            <p:nvPr/>
          </p:nvSpPr>
          <p:spPr>
            <a:xfrm>
              <a:off x="1945339" y="3594951"/>
              <a:ext cx="32386" cy="26939"/>
            </a:xfrm>
            <a:custGeom>
              <a:avLst/>
              <a:gdLst/>
              <a:ahLst/>
              <a:cxnLst/>
              <a:rect l="l" t="t" r="r" b="b"/>
              <a:pathLst>
                <a:path w="660" h="549" extrusionOk="0">
                  <a:moveTo>
                    <a:pt x="337" y="0"/>
                  </a:moveTo>
                  <a:cubicBezTo>
                    <a:pt x="180" y="0"/>
                    <a:pt x="1" y="175"/>
                    <a:pt x="31" y="309"/>
                  </a:cubicBezTo>
                  <a:cubicBezTo>
                    <a:pt x="60" y="450"/>
                    <a:pt x="137" y="549"/>
                    <a:pt x="271" y="549"/>
                  </a:cubicBezTo>
                  <a:cubicBezTo>
                    <a:pt x="289" y="549"/>
                    <a:pt x="309" y="547"/>
                    <a:pt x="329" y="543"/>
                  </a:cubicBezTo>
                  <a:cubicBezTo>
                    <a:pt x="542" y="533"/>
                    <a:pt x="660" y="437"/>
                    <a:pt x="649" y="266"/>
                  </a:cubicBezTo>
                  <a:cubicBezTo>
                    <a:pt x="649" y="75"/>
                    <a:pt x="511" y="11"/>
                    <a:pt x="351" y="1"/>
                  </a:cubicBezTo>
                  <a:cubicBezTo>
                    <a:pt x="346" y="0"/>
                    <a:pt x="341" y="0"/>
                    <a:pt x="3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0" name="Google Shape;2023;p65">
              <a:extLst>
                <a:ext uri="{FF2B5EF4-FFF2-40B4-BE49-F238E27FC236}">
                  <a16:creationId xmlns:a16="http://schemas.microsoft.com/office/drawing/2014/main" id="{2602749D-874E-9AC3-C44E-5E588B0A90A1}"/>
                </a:ext>
              </a:extLst>
            </p:cNvPr>
            <p:cNvSpPr/>
            <p:nvPr/>
          </p:nvSpPr>
          <p:spPr>
            <a:xfrm>
              <a:off x="1769233" y="3804375"/>
              <a:ext cx="30865" cy="30914"/>
            </a:xfrm>
            <a:custGeom>
              <a:avLst/>
              <a:gdLst/>
              <a:ahLst/>
              <a:cxnLst/>
              <a:rect l="l" t="t" r="r" b="b"/>
              <a:pathLst>
                <a:path w="629" h="630" extrusionOk="0">
                  <a:moveTo>
                    <a:pt x="299" y="1"/>
                  </a:moveTo>
                  <a:cubicBezTo>
                    <a:pt x="296" y="1"/>
                    <a:pt x="292" y="1"/>
                    <a:pt x="289" y="1"/>
                  </a:cubicBezTo>
                  <a:cubicBezTo>
                    <a:pt x="107" y="12"/>
                    <a:pt x="1" y="129"/>
                    <a:pt x="12" y="310"/>
                  </a:cubicBezTo>
                  <a:cubicBezTo>
                    <a:pt x="12" y="481"/>
                    <a:pt x="107" y="566"/>
                    <a:pt x="320" y="630"/>
                  </a:cubicBezTo>
                  <a:cubicBezTo>
                    <a:pt x="416" y="523"/>
                    <a:pt x="544" y="427"/>
                    <a:pt x="587" y="299"/>
                  </a:cubicBezTo>
                  <a:cubicBezTo>
                    <a:pt x="628" y="175"/>
                    <a:pt x="428" y="1"/>
                    <a:pt x="29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1" name="Google Shape;2024;p65">
              <a:extLst>
                <a:ext uri="{FF2B5EF4-FFF2-40B4-BE49-F238E27FC236}">
                  <a16:creationId xmlns:a16="http://schemas.microsoft.com/office/drawing/2014/main" id="{F6BC3CF2-1435-0AB8-0393-1A52636312DC}"/>
                </a:ext>
              </a:extLst>
            </p:cNvPr>
            <p:cNvSpPr/>
            <p:nvPr/>
          </p:nvSpPr>
          <p:spPr>
            <a:xfrm>
              <a:off x="1543078" y="3322768"/>
              <a:ext cx="28706" cy="26743"/>
            </a:xfrm>
            <a:custGeom>
              <a:avLst/>
              <a:gdLst/>
              <a:ahLst/>
              <a:cxnLst/>
              <a:rect l="l" t="t" r="r" b="b"/>
              <a:pathLst>
                <a:path w="585" h="545" extrusionOk="0">
                  <a:moveTo>
                    <a:pt x="320" y="1"/>
                  </a:moveTo>
                  <a:cubicBezTo>
                    <a:pt x="138" y="1"/>
                    <a:pt x="0" y="118"/>
                    <a:pt x="0" y="289"/>
                  </a:cubicBezTo>
                  <a:cubicBezTo>
                    <a:pt x="0" y="448"/>
                    <a:pt x="96" y="533"/>
                    <a:pt x="245" y="544"/>
                  </a:cubicBezTo>
                  <a:cubicBezTo>
                    <a:pt x="250" y="544"/>
                    <a:pt x="255" y="544"/>
                    <a:pt x="260" y="544"/>
                  </a:cubicBezTo>
                  <a:cubicBezTo>
                    <a:pt x="416" y="544"/>
                    <a:pt x="585" y="391"/>
                    <a:pt x="564" y="267"/>
                  </a:cubicBezTo>
                  <a:cubicBezTo>
                    <a:pt x="543" y="128"/>
                    <a:pt x="500" y="1"/>
                    <a:pt x="3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2" name="Google Shape;2025;p65">
              <a:extLst>
                <a:ext uri="{FF2B5EF4-FFF2-40B4-BE49-F238E27FC236}">
                  <a16:creationId xmlns:a16="http://schemas.microsoft.com/office/drawing/2014/main" id="{44F38083-DED9-F3EE-72CA-5061BDB7D8B5}"/>
                </a:ext>
              </a:extLst>
            </p:cNvPr>
            <p:cNvSpPr/>
            <p:nvPr/>
          </p:nvSpPr>
          <p:spPr>
            <a:xfrm>
              <a:off x="1496561" y="3312856"/>
              <a:ext cx="32337" cy="25664"/>
            </a:xfrm>
            <a:custGeom>
              <a:avLst/>
              <a:gdLst/>
              <a:ahLst/>
              <a:cxnLst/>
              <a:rect l="l" t="t" r="r" b="b"/>
              <a:pathLst>
                <a:path w="659" h="523" extrusionOk="0">
                  <a:moveTo>
                    <a:pt x="341" y="0"/>
                  </a:moveTo>
                  <a:cubicBezTo>
                    <a:pt x="334" y="0"/>
                    <a:pt x="327" y="0"/>
                    <a:pt x="320" y="1"/>
                  </a:cubicBezTo>
                  <a:cubicBezTo>
                    <a:pt x="161" y="1"/>
                    <a:pt x="0" y="139"/>
                    <a:pt x="54" y="278"/>
                  </a:cubicBezTo>
                  <a:cubicBezTo>
                    <a:pt x="97" y="384"/>
                    <a:pt x="246" y="522"/>
                    <a:pt x="341" y="522"/>
                  </a:cubicBezTo>
                  <a:cubicBezTo>
                    <a:pt x="437" y="512"/>
                    <a:pt x="575" y="373"/>
                    <a:pt x="608" y="256"/>
                  </a:cubicBezTo>
                  <a:cubicBezTo>
                    <a:pt x="658" y="123"/>
                    <a:pt x="504" y="0"/>
                    <a:pt x="3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3" name="Google Shape;2026;p65">
              <a:extLst>
                <a:ext uri="{FF2B5EF4-FFF2-40B4-BE49-F238E27FC236}">
                  <a16:creationId xmlns:a16="http://schemas.microsoft.com/office/drawing/2014/main" id="{03AFC66E-F18A-EAA7-7C8C-CA733F4FD7A8}"/>
                </a:ext>
              </a:extLst>
            </p:cNvPr>
            <p:cNvSpPr/>
            <p:nvPr/>
          </p:nvSpPr>
          <p:spPr>
            <a:xfrm>
              <a:off x="1897252" y="3409472"/>
              <a:ext cx="29246" cy="28313"/>
            </a:xfrm>
            <a:custGeom>
              <a:avLst/>
              <a:gdLst/>
              <a:ahLst/>
              <a:cxnLst/>
              <a:rect l="l" t="t" r="r" b="b"/>
              <a:pathLst>
                <a:path w="596" h="577" extrusionOk="0">
                  <a:moveTo>
                    <a:pt x="373" y="1"/>
                  </a:moveTo>
                  <a:cubicBezTo>
                    <a:pt x="181" y="33"/>
                    <a:pt x="0" y="171"/>
                    <a:pt x="0" y="320"/>
                  </a:cubicBezTo>
                  <a:cubicBezTo>
                    <a:pt x="11" y="480"/>
                    <a:pt x="107" y="554"/>
                    <a:pt x="266" y="576"/>
                  </a:cubicBezTo>
                  <a:cubicBezTo>
                    <a:pt x="271" y="576"/>
                    <a:pt x="275" y="576"/>
                    <a:pt x="280" y="576"/>
                  </a:cubicBezTo>
                  <a:cubicBezTo>
                    <a:pt x="417" y="576"/>
                    <a:pt x="596" y="422"/>
                    <a:pt x="575" y="289"/>
                  </a:cubicBezTo>
                  <a:cubicBezTo>
                    <a:pt x="543" y="182"/>
                    <a:pt x="447" y="97"/>
                    <a:pt x="37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4" name="Google Shape;2027;p65">
              <a:extLst>
                <a:ext uri="{FF2B5EF4-FFF2-40B4-BE49-F238E27FC236}">
                  <a16:creationId xmlns:a16="http://schemas.microsoft.com/office/drawing/2014/main" id="{F6A509F8-DDEF-8263-B7E8-ACB4FEF26925}"/>
                </a:ext>
              </a:extLst>
            </p:cNvPr>
            <p:cNvSpPr/>
            <p:nvPr/>
          </p:nvSpPr>
          <p:spPr>
            <a:xfrm>
              <a:off x="1736358" y="3849322"/>
              <a:ext cx="27725" cy="26203"/>
            </a:xfrm>
            <a:custGeom>
              <a:avLst/>
              <a:gdLst/>
              <a:ahLst/>
              <a:cxnLst/>
              <a:rect l="l" t="t" r="r" b="b"/>
              <a:pathLst>
                <a:path w="565" h="534" extrusionOk="0">
                  <a:moveTo>
                    <a:pt x="268" y="0"/>
                  </a:moveTo>
                  <a:cubicBezTo>
                    <a:pt x="108" y="0"/>
                    <a:pt x="1" y="125"/>
                    <a:pt x="11" y="289"/>
                  </a:cubicBezTo>
                  <a:cubicBezTo>
                    <a:pt x="21" y="440"/>
                    <a:pt x="107" y="534"/>
                    <a:pt x="243" y="534"/>
                  </a:cubicBezTo>
                  <a:cubicBezTo>
                    <a:pt x="251" y="534"/>
                    <a:pt x="258" y="534"/>
                    <a:pt x="266" y="533"/>
                  </a:cubicBezTo>
                  <a:cubicBezTo>
                    <a:pt x="436" y="533"/>
                    <a:pt x="554" y="459"/>
                    <a:pt x="564" y="246"/>
                  </a:cubicBezTo>
                  <a:cubicBezTo>
                    <a:pt x="543" y="97"/>
                    <a:pt x="458" y="1"/>
                    <a:pt x="287" y="1"/>
                  </a:cubicBezTo>
                  <a:cubicBezTo>
                    <a:pt x="281" y="0"/>
                    <a:pt x="275" y="0"/>
                    <a:pt x="2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48" name="Google Shape;2028;p65">
              <a:extLst>
                <a:ext uri="{FF2B5EF4-FFF2-40B4-BE49-F238E27FC236}">
                  <a16:creationId xmlns:a16="http://schemas.microsoft.com/office/drawing/2014/main" id="{A078B623-FE3E-B81E-56D4-F308ABB0E948}"/>
                </a:ext>
              </a:extLst>
            </p:cNvPr>
            <p:cNvSpPr/>
            <p:nvPr/>
          </p:nvSpPr>
          <p:spPr>
            <a:xfrm>
              <a:off x="1490869" y="3821647"/>
              <a:ext cx="28215" cy="24633"/>
            </a:xfrm>
            <a:custGeom>
              <a:avLst/>
              <a:gdLst/>
              <a:ahLst/>
              <a:cxnLst/>
              <a:rect l="l" t="t" r="r" b="b"/>
              <a:pathLst>
                <a:path w="575" h="502" extrusionOk="0">
                  <a:moveTo>
                    <a:pt x="244" y="0"/>
                  </a:moveTo>
                  <a:cubicBezTo>
                    <a:pt x="87" y="0"/>
                    <a:pt x="0" y="114"/>
                    <a:pt x="10" y="256"/>
                  </a:cubicBezTo>
                  <a:cubicBezTo>
                    <a:pt x="10" y="407"/>
                    <a:pt x="106" y="502"/>
                    <a:pt x="270" y="502"/>
                  </a:cubicBezTo>
                  <a:cubicBezTo>
                    <a:pt x="279" y="502"/>
                    <a:pt x="288" y="501"/>
                    <a:pt x="298" y="501"/>
                  </a:cubicBezTo>
                  <a:cubicBezTo>
                    <a:pt x="468" y="491"/>
                    <a:pt x="575" y="416"/>
                    <a:pt x="575" y="245"/>
                  </a:cubicBezTo>
                  <a:cubicBezTo>
                    <a:pt x="564" y="75"/>
                    <a:pt x="447" y="1"/>
                    <a:pt x="266" y="1"/>
                  </a:cubicBezTo>
                  <a:cubicBezTo>
                    <a:pt x="258" y="0"/>
                    <a:pt x="251" y="0"/>
                    <a:pt x="2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49" name="Google Shape;2029;p65">
              <a:extLst>
                <a:ext uri="{FF2B5EF4-FFF2-40B4-BE49-F238E27FC236}">
                  <a16:creationId xmlns:a16="http://schemas.microsoft.com/office/drawing/2014/main" id="{1C9C0464-A76F-E6B8-8899-061521846722}"/>
                </a:ext>
              </a:extLst>
            </p:cNvPr>
            <p:cNvSpPr/>
            <p:nvPr/>
          </p:nvSpPr>
          <p:spPr>
            <a:xfrm>
              <a:off x="1887292" y="3357803"/>
              <a:ext cx="27234" cy="24584"/>
            </a:xfrm>
            <a:custGeom>
              <a:avLst/>
              <a:gdLst/>
              <a:ahLst/>
              <a:cxnLst/>
              <a:rect l="l" t="t" r="r" b="b"/>
              <a:pathLst>
                <a:path w="555" h="501" extrusionOk="0">
                  <a:moveTo>
                    <a:pt x="299" y="0"/>
                  </a:moveTo>
                  <a:cubicBezTo>
                    <a:pt x="128" y="11"/>
                    <a:pt x="1" y="74"/>
                    <a:pt x="1" y="256"/>
                  </a:cubicBezTo>
                  <a:cubicBezTo>
                    <a:pt x="12" y="415"/>
                    <a:pt x="107" y="500"/>
                    <a:pt x="267" y="500"/>
                  </a:cubicBezTo>
                  <a:cubicBezTo>
                    <a:pt x="438" y="500"/>
                    <a:pt x="533" y="415"/>
                    <a:pt x="544" y="245"/>
                  </a:cubicBezTo>
                  <a:cubicBezTo>
                    <a:pt x="554" y="74"/>
                    <a:pt x="459" y="0"/>
                    <a:pt x="29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0" name="Google Shape;2030;p65">
              <a:extLst>
                <a:ext uri="{FF2B5EF4-FFF2-40B4-BE49-F238E27FC236}">
                  <a16:creationId xmlns:a16="http://schemas.microsoft.com/office/drawing/2014/main" id="{EFB08B65-A994-5222-DF52-A946DA6EBF4E}"/>
                </a:ext>
              </a:extLst>
            </p:cNvPr>
            <p:cNvSpPr/>
            <p:nvPr/>
          </p:nvSpPr>
          <p:spPr>
            <a:xfrm>
              <a:off x="1393665" y="3567816"/>
              <a:ext cx="27234" cy="25124"/>
            </a:xfrm>
            <a:custGeom>
              <a:avLst/>
              <a:gdLst/>
              <a:ahLst/>
              <a:cxnLst/>
              <a:rect l="l" t="t" r="r" b="b"/>
              <a:pathLst>
                <a:path w="555" h="512" extrusionOk="0">
                  <a:moveTo>
                    <a:pt x="266" y="0"/>
                  </a:moveTo>
                  <a:cubicBezTo>
                    <a:pt x="107" y="0"/>
                    <a:pt x="1" y="85"/>
                    <a:pt x="1" y="244"/>
                  </a:cubicBezTo>
                  <a:cubicBezTo>
                    <a:pt x="1" y="415"/>
                    <a:pt x="107" y="490"/>
                    <a:pt x="352" y="511"/>
                  </a:cubicBezTo>
                  <a:cubicBezTo>
                    <a:pt x="394" y="436"/>
                    <a:pt x="512" y="351"/>
                    <a:pt x="533" y="244"/>
                  </a:cubicBezTo>
                  <a:cubicBezTo>
                    <a:pt x="554" y="85"/>
                    <a:pt x="427" y="0"/>
                    <a:pt x="26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1" name="Google Shape;2031;p65">
              <a:extLst>
                <a:ext uri="{FF2B5EF4-FFF2-40B4-BE49-F238E27FC236}">
                  <a16:creationId xmlns:a16="http://schemas.microsoft.com/office/drawing/2014/main" id="{0B50D682-071A-A050-8D23-D2C11E093E1B}"/>
                </a:ext>
              </a:extLst>
            </p:cNvPr>
            <p:cNvSpPr/>
            <p:nvPr/>
          </p:nvSpPr>
          <p:spPr>
            <a:xfrm>
              <a:off x="1533117" y="3275123"/>
              <a:ext cx="24633" cy="25271"/>
            </a:xfrm>
            <a:custGeom>
              <a:avLst/>
              <a:gdLst/>
              <a:ahLst/>
              <a:cxnLst/>
              <a:rect l="l" t="t" r="r" b="b"/>
              <a:pathLst>
                <a:path w="502" h="515" extrusionOk="0">
                  <a:moveTo>
                    <a:pt x="229" y="0"/>
                  </a:moveTo>
                  <a:cubicBezTo>
                    <a:pt x="108" y="0"/>
                    <a:pt x="11" y="93"/>
                    <a:pt x="1" y="248"/>
                  </a:cubicBezTo>
                  <a:cubicBezTo>
                    <a:pt x="1" y="418"/>
                    <a:pt x="107" y="514"/>
                    <a:pt x="246" y="514"/>
                  </a:cubicBezTo>
                  <a:cubicBezTo>
                    <a:pt x="384" y="514"/>
                    <a:pt x="501" y="429"/>
                    <a:pt x="501" y="184"/>
                  </a:cubicBezTo>
                  <a:cubicBezTo>
                    <a:pt x="448" y="141"/>
                    <a:pt x="363" y="14"/>
                    <a:pt x="267" y="3"/>
                  </a:cubicBezTo>
                  <a:cubicBezTo>
                    <a:pt x="254" y="1"/>
                    <a:pt x="242" y="0"/>
                    <a:pt x="22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2" name="Google Shape;2032;p65">
              <a:extLst>
                <a:ext uri="{FF2B5EF4-FFF2-40B4-BE49-F238E27FC236}">
                  <a16:creationId xmlns:a16="http://schemas.microsoft.com/office/drawing/2014/main" id="{5A84D635-1F17-1883-E8DE-DE8F83AA41F1}"/>
                </a:ext>
              </a:extLst>
            </p:cNvPr>
            <p:cNvSpPr/>
            <p:nvPr/>
          </p:nvSpPr>
          <p:spPr>
            <a:xfrm>
              <a:off x="1790136" y="3853002"/>
              <a:ext cx="24633" cy="26203"/>
            </a:xfrm>
            <a:custGeom>
              <a:avLst/>
              <a:gdLst/>
              <a:ahLst/>
              <a:cxnLst/>
              <a:rect l="l" t="t" r="r" b="b"/>
              <a:pathLst>
                <a:path w="502" h="534" extrusionOk="0">
                  <a:moveTo>
                    <a:pt x="224" y="1"/>
                  </a:moveTo>
                  <a:cubicBezTo>
                    <a:pt x="43" y="1"/>
                    <a:pt x="1" y="107"/>
                    <a:pt x="1" y="266"/>
                  </a:cubicBezTo>
                  <a:cubicBezTo>
                    <a:pt x="12" y="427"/>
                    <a:pt x="86" y="501"/>
                    <a:pt x="299" y="533"/>
                  </a:cubicBezTo>
                  <a:cubicBezTo>
                    <a:pt x="362" y="437"/>
                    <a:pt x="480" y="341"/>
                    <a:pt x="490" y="235"/>
                  </a:cubicBezTo>
                  <a:cubicBezTo>
                    <a:pt x="501" y="86"/>
                    <a:pt x="384" y="1"/>
                    <a:pt x="22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3" name="Google Shape;2033;p65">
              <a:extLst>
                <a:ext uri="{FF2B5EF4-FFF2-40B4-BE49-F238E27FC236}">
                  <a16:creationId xmlns:a16="http://schemas.microsoft.com/office/drawing/2014/main" id="{6641245B-B00F-738E-D9D2-07586FAEA157}"/>
                </a:ext>
              </a:extLst>
            </p:cNvPr>
            <p:cNvSpPr/>
            <p:nvPr/>
          </p:nvSpPr>
          <p:spPr>
            <a:xfrm>
              <a:off x="1679389" y="3487884"/>
              <a:ext cx="26498" cy="29785"/>
            </a:xfrm>
            <a:custGeom>
              <a:avLst/>
              <a:gdLst/>
              <a:ahLst/>
              <a:cxnLst/>
              <a:rect l="l" t="t" r="r" b="b"/>
              <a:pathLst>
                <a:path w="540" h="607" extrusionOk="0">
                  <a:moveTo>
                    <a:pt x="284" y="1"/>
                  </a:moveTo>
                  <a:cubicBezTo>
                    <a:pt x="267" y="1"/>
                    <a:pt x="250" y="4"/>
                    <a:pt x="235" y="11"/>
                  </a:cubicBezTo>
                  <a:cubicBezTo>
                    <a:pt x="139" y="53"/>
                    <a:pt x="1" y="170"/>
                    <a:pt x="1" y="255"/>
                  </a:cubicBezTo>
                  <a:cubicBezTo>
                    <a:pt x="1" y="352"/>
                    <a:pt x="139" y="447"/>
                    <a:pt x="267" y="607"/>
                  </a:cubicBezTo>
                  <a:cubicBezTo>
                    <a:pt x="384" y="447"/>
                    <a:pt x="480" y="362"/>
                    <a:pt x="512" y="255"/>
                  </a:cubicBezTo>
                  <a:cubicBezTo>
                    <a:pt x="540" y="144"/>
                    <a:pt x="398" y="1"/>
                    <a:pt x="2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4" name="Google Shape;2034;p65">
              <a:extLst>
                <a:ext uri="{FF2B5EF4-FFF2-40B4-BE49-F238E27FC236}">
                  <a16:creationId xmlns:a16="http://schemas.microsoft.com/office/drawing/2014/main" id="{FD5C7EBD-07D1-9A0C-D79C-F49C3DD795C8}"/>
                </a:ext>
              </a:extLst>
            </p:cNvPr>
            <p:cNvSpPr/>
            <p:nvPr/>
          </p:nvSpPr>
          <p:spPr>
            <a:xfrm>
              <a:off x="1849705" y="3398530"/>
              <a:ext cx="25124" cy="24584"/>
            </a:xfrm>
            <a:custGeom>
              <a:avLst/>
              <a:gdLst/>
              <a:ahLst/>
              <a:cxnLst/>
              <a:rect l="l" t="t" r="r" b="b"/>
              <a:pathLst>
                <a:path w="512" h="501" extrusionOk="0">
                  <a:moveTo>
                    <a:pt x="179" y="1"/>
                  </a:moveTo>
                  <a:cubicBezTo>
                    <a:pt x="71" y="1"/>
                    <a:pt x="11" y="92"/>
                    <a:pt x="11" y="235"/>
                  </a:cubicBezTo>
                  <a:cubicBezTo>
                    <a:pt x="0" y="384"/>
                    <a:pt x="54" y="490"/>
                    <a:pt x="245" y="501"/>
                  </a:cubicBezTo>
                  <a:cubicBezTo>
                    <a:pt x="405" y="501"/>
                    <a:pt x="511" y="384"/>
                    <a:pt x="490" y="235"/>
                  </a:cubicBezTo>
                  <a:cubicBezTo>
                    <a:pt x="480" y="150"/>
                    <a:pt x="341" y="32"/>
                    <a:pt x="245" y="11"/>
                  </a:cubicBezTo>
                  <a:cubicBezTo>
                    <a:pt x="222" y="4"/>
                    <a:pt x="200" y="1"/>
                    <a:pt x="1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5" name="Google Shape;2035;p65">
              <a:extLst>
                <a:ext uri="{FF2B5EF4-FFF2-40B4-BE49-F238E27FC236}">
                  <a16:creationId xmlns:a16="http://schemas.microsoft.com/office/drawing/2014/main" id="{EAA28B84-DBC0-F01A-D4E8-EDEAE5C087A7}"/>
                </a:ext>
              </a:extLst>
            </p:cNvPr>
            <p:cNvSpPr/>
            <p:nvPr/>
          </p:nvSpPr>
          <p:spPr>
            <a:xfrm>
              <a:off x="1365451" y="3617375"/>
              <a:ext cx="24093" cy="24142"/>
            </a:xfrm>
            <a:custGeom>
              <a:avLst/>
              <a:gdLst/>
              <a:ahLst/>
              <a:cxnLst/>
              <a:rect l="l" t="t" r="r" b="b"/>
              <a:pathLst>
                <a:path w="491" h="492" extrusionOk="0">
                  <a:moveTo>
                    <a:pt x="258" y="0"/>
                  </a:moveTo>
                  <a:cubicBezTo>
                    <a:pt x="250" y="0"/>
                    <a:pt x="243" y="0"/>
                    <a:pt x="235" y="1"/>
                  </a:cubicBezTo>
                  <a:cubicBezTo>
                    <a:pt x="86" y="1"/>
                    <a:pt x="1" y="107"/>
                    <a:pt x="1" y="268"/>
                  </a:cubicBezTo>
                  <a:cubicBezTo>
                    <a:pt x="1" y="427"/>
                    <a:pt x="86" y="491"/>
                    <a:pt x="256" y="491"/>
                  </a:cubicBezTo>
                  <a:cubicBezTo>
                    <a:pt x="264" y="491"/>
                    <a:pt x="271" y="491"/>
                    <a:pt x="279" y="491"/>
                  </a:cubicBezTo>
                  <a:cubicBezTo>
                    <a:pt x="423" y="491"/>
                    <a:pt x="490" y="388"/>
                    <a:pt x="490" y="246"/>
                  </a:cubicBezTo>
                  <a:cubicBezTo>
                    <a:pt x="490" y="94"/>
                    <a:pt x="403" y="0"/>
                    <a:pt x="2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56" name="Google Shape;2094;p65">
            <a:extLst>
              <a:ext uri="{FF2B5EF4-FFF2-40B4-BE49-F238E27FC236}">
                <a16:creationId xmlns:a16="http://schemas.microsoft.com/office/drawing/2014/main" id="{5201D0CE-A7EE-4B32-AE49-C3FFF9A8F006}"/>
              </a:ext>
            </a:extLst>
          </p:cNvPr>
          <p:cNvGrpSpPr/>
          <p:nvPr/>
        </p:nvGrpSpPr>
        <p:grpSpPr>
          <a:xfrm rot="753901">
            <a:off x="8573412" y="2699591"/>
            <a:ext cx="2904105" cy="1759506"/>
            <a:chOff x="2353783" y="3107063"/>
            <a:chExt cx="1318581" cy="913074"/>
          </a:xfrm>
        </p:grpSpPr>
        <p:sp>
          <p:nvSpPr>
            <p:cNvPr id="57" name="Google Shape;2095;p65">
              <a:extLst>
                <a:ext uri="{FF2B5EF4-FFF2-40B4-BE49-F238E27FC236}">
                  <a16:creationId xmlns:a16="http://schemas.microsoft.com/office/drawing/2014/main" id="{A0E58850-EB49-535E-104F-A99FB5EACEE4}"/>
                </a:ext>
              </a:extLst>
            </p:cNvPr>
            <p:cNvSpPr/>
            <p:nvPr/>
          </p:nvSpPr>
          <p:spPr>
            <a:xfrm>
              <a:off x="2543972" y="3109124"/>
              <a:ext cx="1024434" cy="746060"/>
            </a:xfrm>
            <a:custGeom>
              <a:avLst/>
              <a:gdLst/>
              <a:ahLst/>
              <a:cxnLst/>
              <a:rect l="l" t="t" r="r" b="b"/>
              <a:pathLst>
                <a:path w="20877" h="15204" extrusionOk="0">
                  <a:moveTo>
                    <a:pt x="16185" y="2204"/>
                  </a:moveTo>
                  <a:cubicBezTo>
                    <a:pt x="16223" y="2204"/>
                    <a:pt x="16362" y="2344"/>
                    <a:pt x="16341" y="2386"/>
                  </a:cubicBezTo>
                  <a:cubicBezTo>
                    <a:pt x="16310" y="2492"/>
                    <a:pt x="16224" y="2587"/>
                    <a:pt x="16139" y="2651"/>
                  </a:cubicBezTo>
                  <a:cubicBezTo>
                    <a:pt x="16138" y="2653"/>
                    <a:pt x="16135" y="2654"/>
                    <a:pt x="16132" y="2654"/>
                  </a:cubicBezTo>
                  <a:cubicBezTo>
                    <a:pt x="16099" y="2654"/>
                    <a:pt x="15989" y="2548"/>
                    <a:pt x="15862" y="2460"/>
                  </a:cubicBezTo>
                  <a:cubicBezTo>
                    <a:pt x="16000" y="2343"/>
                    <a:pt x="16086" y="2247"/>
                    <a:pt x="16182" y="2204"/>
                  </a:cubicBezTo>
                  <a:cubicBezTo>
                    <a:pt x="16183" y="2204"/>
                    <a:pt x="16184" y="2204"/>
                    <a:pt x="16185" y="2204"/>
                  </a:cubicBezTo>
                  <a:close/>
                  <a:moveTo>
                    <a:pt x="6334" y="2215"/>
                  </a:moveTo>
                  <a:cubicBezTo>
                    <a:pt x="6388" y="2215"/>
                    <a:pt x="6515" y="2332"/>
                    <a:pt x="6515" y="2396"/>
                  </a:cubicBezTo>
                  <a:cubicBezTo>
                    <a:pt x="6526" y="2481"/>
                    <a:pt x="6419" y="2556"/>
                    <a:pt x="6324" y="2705"/>
                  </a:cubicBezTo>
                  <a:cubicBezTo>
                    <a:pt x="6217" y="2566"/>
                    <a:pt x="6111" y="2471"/>
                    <a:pt x="6121" y="2417"/>
                  </a:cubicBezTo>
                  <a:cubicBezTo>
                    <a:pt x="6142" y="2332"/>
                    <a:pt x="6249" y="2237"/>
                    <a:pt x="6334" y="2215"/>
                  </a:cubicBezTo>
                  <a:close/>
                  <a:moveTo>
                    <a:pt x="19461" y="9604"/>
                  </a:moveTo>
                  <a:cubicBezTo>
                    <a:pt x="19535" y="9678"/>
                    <a:pt x="19652" y="9753"/>
                    <a:pt x="19674" y="9848"/>
                  </a:cubicBezTo>
                  <a:cubicBezTo>
                    <a:pt x="19705" y="9997"/>
                    <a:pt x="19567" y="10082"/>
                    <a:pt x="19428" y="10082"/>
                  </a:cubicBezTo>
                  <a:cubicBezTo>
                    <a:pt x="19354" y="10082"/>
                    <a:pt x="19279" y="9987"/>
                    <a:pt x="19141" y="9891"/>
                  </a:cubicBezTo>
                  <a:cubicBezTo>
                    <a:pt x="19290" y="9763"/>
                    <a:pt x="19376" y="9678"/>
                    <a:pt x="19461" y="9604"/>
                  </a:cubicBezTo>
                  <a:close/>
                  <a:moveTo>
                    <a:pt x="19439" y="10274"/>
                  </a:moveTo>
                  <a:cubicBezTo>
                    <a:pt x="19535" y="10402"/>
                    <a:pt x="19620" y="10476"/>
                    <a:pt x="19631" y="10551"/>
                  </a:cubicBezTo>
                  <a:cubicBezTo>
                    <a:pt x="19669" y="10683"/>
                    <a:pt x="19572" y="10757"/>
                    <a:pt x="19476" y="10757"/>
                  </a:cubicBezTo>
                  <a:cubicBezTo>
                    <a:pt x="19464" y="10757"/>
                    <a:pt x="19451" y="10756"/>
                    <a:pt x="19439" y="10753"/>
                  </a:cubicBezTo>
                  <a:cubicBezTo>
                    <a:pt x="19365" y="10742"/>
                    <a:pt x="19258" y="10636"/>
                    <a:pt x="19258" y="10562"/>
                  </a:cubicBezTo>
                  <a:cubicBezTo>
                    <a:pt x="19248" y="10487"/>
                    <a:pt x="19343" y="10413"/>
                    <a:pt x="19439" y="10274"/>
                  </a:cubicBezTo>
                  <a:close/>
                  <a:moveTo>
                    <a:pt x="11987" y="1"/>
                  </a:moveTo>
                  <a:cubicBezTo>
                    <a:pt x="11529" y="11"/>
                    <a:pt x="11082" y="32"/>
                    <a:pt x="10625" y="43"/>
                  </a:cubicBezTo>
                  <a:lnTo>
                    <a:pt x="10539" y="43"/>
                  </a:lnTo>
                  <a:cubicBezTo>
                    <a:pt x="10422" y="65"/>
                    <a:pt x="10294" y="75"/>
                    <a:pt x="10178" y="96"/>
                  </a:cubicBezTo>
                  <a:lnTo>
                    <a:pt x="10092" y="96"/>
                  </a:lnTo>
                  <a:cubicBezTo>
                    <a:pt x="10007" y="118"/>
                    <a:pt x="9932" y="129"/>
                    <a:pt x="9858" y="139"/>
                  </a:cubicBezTo>
                  <a:cubicBezTo>
                    <a:pt x="9826" y="139"/>
                    <a:pt x="9804" y="150"/>
                    <a:pt x="9773" y="150"/>
                  </a:cubicBezTo>
                  <a:cubicBezTo>
                    <a:pt x="9698" y="160"/>
                    <a:pt x="9624" y="160"/>
                    <a:pt x="9549" y="171"/>
                  </a:cubicBezTo>
                  <a:cubicBezTo>
                    <a:pt x="9528" y="181"/>
                    <a:pt x="9496" y="181"/>
                    <a:pt x="9464" y="181"/>
                  </a:cubicBezTo>
                  <a:cubicBezTo>
                    <a:pt x="9283" y="235"/>
                    <a:pt x="9102" y="278"/>
                    <a:pt x="8921" y="320"/>
                  </a:cubicBezTo>
                  <a:cubicBezTo>
                    <a:pt x="8112" y="512"/>
                    <a:pt x="7335" y="756"/>
                    <a:pt x="6589" y="1118"/>
                  </a:cubicBezTo>
                  <a:cubicBezTo>
                    <a:pt x="6558" y="1140"/>
                    <a:pt x="6515" y="1140"/>
                    <a:pt x="6483" y="1151"/>
                  </a:cubicBezTo>
                  <a:cubicBezTo>
                    <a:pt x="6462" y="1161"/>
                    <a:pt x="6430" y="1172"/>
                    <a:pt x="6409" y="1182"/>
                  </a:cubicBezTo>
                  <a:cubicBezTo>
                    <a:pt x="6313" y="1236"/>
                    <a:pt x="6217" y="1289"/>
                    <a:pt x="6132" y="1342"/>
                  </a:cubicBezTo>
                  <a:lnTo>
                    <a:pt x="6004" y="1406"/>
                  </a:lnTo>
                  <a:lnTo>
                    <a:pt x="5589" y="1662"/>
                  </a:lnTo>
                  <a:cubicBezTo>
                    <a:pt x="5546" y="1683"/>
                    <a:pt x="5504" y="1704"/>
                    <a:pt x="5472" y="1736"/>
                  </a:cubicBezTo>
                  <a:cubicBezTo>
                    <a:pt x="5205" y="1927"/>
                    <a:pt x="4950" y="2119"/>
                    <a:pt x="4694" y="2311"/>
                  </a:cubicBezTo>
                  <a:cubicBezTo>
                    <a:pt x="4673" y="2332"/>
                    <a:pt x="4642" y="2353"/>
                    <a:pt x="4620" y="2374"/>
                  </a:cubicBezTo>
                  <a:cubicBezTo>
                    <a:pt x="4556" y="2428"/>
                    <a:pt x="4493" y="2492"/>
                    <a:pt x="4429" y="2545"/>
                  </a:cubicBezTo>
                  <a:cubicBezTo>
                    <a:pt x="4386" y="2577"/>
                    <a:pt x="4344" y="2620"/>
                    <a:pt x="4301" y="2651"/>
                  </a:cubicBezTo>
                  <a:cubicBezTo>
                    <a:pt x="4226" y="2726"/>
                    <a:pt x="4152" y="2800"/>
                    <a:pt x="4077" y="2864"/>
                  </a:cubicBezTo>
                  <a:lnTo>
                    <a:pt x="3183" y="3791"/>
                  </a:lnTo>
                  <a:cubicBezTo>
                    <a:pt x="3087" y="3897"/>
                    <a:pt x="2991" y="4004"/>
                    <a:pt x="2885" y="4120"/>
                  </a:cubicBezTo>
                  <a:cubicBezTo>
                    <a:pt x="2885" y="4132"/>
                    <a:pt x="2874" y="4142"/>
                    <a:pt x="2874" y="4153"/>
                  </a:cubicBezTo>
                  <a:cubicBezTo>
                    <a:pt x="2821" y="4217"/>
                    <a:pt x="2757" y="4281"/>
                    <a:pt x="2704" y="4344"/>
                  </a:cubicBezTo>
                  <a:cubicBezTo>
                    <a:pt x="2704" y="4355"/>
                    <a:pt x="2693" y="4366"/>
                    <a:pt x="2693" y="4376"/>
                  </a:cubicBezTo>
                  <a:cubicBezTo>
                    <a:pt x="2565" y="4589"/>
                    <a:pt x="2427" y="4792"/>
                    <a:pt x="2310" y="5004"/>
                  </a:cubicBezTo>
                  <a:cubicBezTo>
                    <a:pt x="2118" y="5355"/>
                    <a:pt x="1938" y="5717"/>
                    <a:pt x="1746" y="6069"/>
                  </a:cubicBezTo>
                  <a:cubicBezTo>
                    <a:pt x="1714" y="6133"/>
                    <a:pt x="1661" y="6197"/>
                    <a:pt x="1618" y="6271"/>
                  </a:cubicBezTo>
                  <a:cubicBezTo>
                    <a:pt x="1576" y="6356"/>
                    <a:pt x="1543" y="6441"/>
                    <a:pt x="1512" y="6526"/>
                  </a:cubicBezTo>
                  <a:cubicBezTo>
                    <a:pt x="1352" y="6952"/>
                    <a:pt x="1181" y="7368"/>
                    <a:pt x="1032" y="7794"/>
                  </a:cubicBezTo>
                  <a:cubicBezTo>
                    <a:pt x="649" y="8901"/>
                    <a:pt x="341" y="10040"/>
                    <a:pt x="170" y="11211"/>
                  </a:cubicBezTo>
                  <a:cubicBezTo>
                    <a:pt x="138" y="11424"/>
                    <a:pt x="117" y="11636"/>
                    <a:pt x="85" y="11849"/>
                  </a:cubicBezTo>
                  <a:cubicBezTo>
                    <a:pt x="85" y="11882"/>
                    <a:pt x="32" y="11913"/>
                    <a:pt x="10" y="11946"/>
                  </a:cubicBezTo>
                  <a:cubicBezTo>
                    <a:pt x="10" y="12031"/>
                    <a:pt x="0" y="12126"/>
                    <a:pt x="0" y="12211"/>
                  </a:cubicBezTo>
                  <a:cubicBezTo>
                    <a:pt x="21" y="12244"/>
                    <a:pt x="21" y="12286"/>
                    <a:pt x="53" y="12318"/>
                  </a:cubicBezTo>
                  <a:cubicBezTo>
                    <a:pt x="351" y="12670"/>
                    <a:pt x="660" y="13032"/>
                    <a:pt x="968" y="13382"/>
                  </a:cubicBezTo>
                  <a:cubicBezTo>
                    <a:pt x="990" y="13404"/>
                    <a:pt x="1022" y="13415"/>
                    <a:pt x="1054" y="13425"/>
                  </a:cubicBezTo>
                  <a:cubicBezTo>
                    <a:pt x="1096" y="12126"/>
                    <a:pt x="1309" y="10849"/>
                    <a:pt x="1703" y="9614"/>
                  </a:cubicBezTo>
                  <a:cubicBezTo>
                    <a:pt x="2044" y="8539"/>
                    <a:pt x="2374" y="7453"/>
                    <a:pt x="2991" y="6484"/>
                  </a:cubicBezTo>
                  <a:cubicBezTo>
                    <a:pt x="3609" y="5515"/>
                    <a:pt x="4258" y="4557"/>
                    <a:pt x="5078" y="3737"/>
                  </a:cubicBezTo>
                  <a:cubicBezTo>
                    <a:pt x="5269" y="3535"/>
                    <a:pt x="5493" y="3354"/>
                    <a:pt x="5706" y="3173"/>
                  </a:cubicBezTo>
                  <a:cubicBezTo>
                    <a:pt x="5567" y="3120"/>
                    <a:pt x="5429" y="3046"/>
                    <a:pt x="5451" y="2875"/>
                  </a:cubicBezTo>
                  <a:cubicBezTo>
                    <a:pt x="5461" y="2790"/>
                    <a:pt x="5546" y="2662"/>
                    <a:pt x="5621" y="2641"/>
                  </a:cubicBezTo>
                  <a:cubicBezTo>
                    <a:pt x="5627" y="2639"/>
                    <a:pt x="5634" y="2638"/>
                    <a:pt x="5641" y="2638"/>
                  </a:cubicBezTo>
                  <a:cubicBezTo>
                    <a:pt x="5707" y="2638"/>
                    <a:pt x="5808" y="2722"/>
                    <a:pt x="5865" y="2790"/>
                  </a:cubicBezTo>
                  <a:cubicBezTo>
                    <a:pt x="5908" y="2843"/>
                    <a:pt x="5887" y="2949"/>
                    <a:pt x="5887" y="3024"/>
                  </a:cubicBezTo>
                  <a:cubicBezTo>
                    <a:pt x="5993" y="2982"/>
                    <a:pt x="6100" y="2928"/>
                    <a:pt x="6196" y="2886"/>
                  </a:cubicBezTo>
                  <a:cubicBezTo>
                    <a:pt x="6962" y="2364"/>
                    <a:pt x="7782" y="1970"/>
                    <a:pt x="8687" y="1768"/>
                  </a:cubicBezTo>
                  <a:cubicBezTo>
                    <a:pt x="9336" y="1619"/>
                    <a:pt x="9996" y="1523"/>
                    <a:pt x="10646" y="1395"/>
                  </a:cubicBezTo>
                  <a:cubicBezTo>
                    <a:pt x="10667" y="1300"/>
                    <a:pt x="10667" y="1203"/>
                    <a:pt x="10710" y="1118"/>
                  </a:cubicBezTo>
                  <a:cubicBezTo>
                    <a:pt x="10752" y="1023"/>
                    <a:pt x="10838" y="948"/>
                    <a:pt x="10901" y="874"/>
                  </a:cubicBezTo>
                  <a:cubicBezTo>
                    <a:pt x="10976" y="938"/>
                    <a:pt x="11114" y="1002"/>
                    <a:pt x="11125" y="1076"/>
                  </a:cubicBezTo>
                  <a:cubicBezTo>
                    <a:pt x="11159" y="1329"/>
                    <a:pt x="11309" y="1367"/>
                    <a:pt x="11478" y="1367"/>
                  </a:cubicBezTo>
                  <a:cubicBezTo>
                    <a:pt x="11516" y="1367"/>
                    <a:pt x="11554" y="1365"/>
                    <a:pt x="11593" y="1364"/>
                  </a:cubicBezTo>
                  <a:cubicBezTo>
                    <a:pt x="12189" y="1427"/>
                    <a:pt x="12796" y="1449"/>
                    <a:pt x="13382" y="1565"/>
                  </a:cubicBezTo>
                  <a:cubicBezTo>
                    <a:pt x="14117" y="1714"/>
                    <a:pt x="14798" y="2034"/>
                    <a:pt x="15415" y="2481"/>
                  </a:cubicBezTo>
                  <a:cubicBezTo>
                    <a:pt x="15489" y="2535"/>
                    <a:pt x="15553" y="2598"/>
                    <a:pt x="15617" y="2662"/>
                  </a:cubicBezTo>
                  <a:cubicBezTo>
                    <a:pt x="15638" y="2684"/>
                    <a:pt x="15671" y="2705"/>
                    <a:pt x="15692" y="2726"/>
                  </a:cubicBezTo>
                  <a:cubicBezTo>
                    <a:pt x="15799" y="2800"/>
                    <a:pt x="15894" y="2875"/>
                    <a:pt x="15990" y="2949"/>
                  </a:cubicBezTo>
                  <a:cubicBezTo>
                    <a:pt x="16097" y="2939"/>
                    <a:pt x="16192" y="2928"/>
                    <a:pt x="16299" y="2928"/>
                  </a:cubicBezTo>
                  <a:lnTo>
                    <a:pt x="16299" y="3237"/>
                  </a:lnTo>
                  <a:cubicBezTo>
                    <a:pt x="16629" y="3642"/>
                    <a:pt x="17001" y="4025"/>
                    <a:pt x="17299" y="4451"/>
                  </a:cubicBezTo>
                  <a:cubicBezTo>
                    <a:pt x="17789" y="5142"/>
                    <a:pt x="17992" y="5973"/>
                    <a:pt x="18268" y="6761"/>
                  </a:cubicBezTo>
                  <a:cubicBezTo>
                    <a:pt x="18609" y="7740"/>
                    <a:pt x="18779" y="8762"/>
                    <a:pt x="18950" y="9795"/>
                  </a:cubicBezTo>
                  <a:cubicBezTo>
                    <a:pt x="18960" y="9848"/>
                    <a:pt x="18960" y="9902"/>
                    <a:pt x="18960" y="9954"/>
                  </a:cubicBezTo>
                  <a:cubicBezTo>
                    <a:pt x="18971" y="10115"/>
                    <a:pt x="18981" y="10274"/>
                    <a:pt x="19003" y="10434"/>
                  </a:cubicBezTo>
                  <a:cubicBezTo>
                    <a:pt x="19045" y="10742"/>
                    <a:pt x="19099" y="11040"/>
                    <a:pt x="19141" y="11338"/>
                  </a:cubicBezTo>
                  <a:cubicBezTo>
                    <a:pt x="19227" y="12095"/>
                    <a:pt x="19301" y="12840"/>
                    <a:pt x="19376" y="13595"/>
                  </a:cubicBezTo>
                  <a:cubicBezTo>
                    <a:pt x="20046" y="13893"/>
                    <a:pt x="20152" y="14543"/>
                    <a:pt x="20280" y="15203"/>
                  </a:cubicBezTo>
                  <a:cubicBezTo>
                    <a:pt x="20504" y="15043"/>
                    <a:pt x="20685" y="14894"/>
                    <a:pt x="20876" y="14756"/>
                  </a:cubicBezTo>
                  <a:cubicBezTo>
                    <a:pt x="20866" y="14532"/>
                    <a:pt x="20855" y="14309"/>
                    <a:pt x="20834" y="14075"/>
                  </a:cubicBezTo>
                  <a:cubicBezTo>
                    <a:pt x="20823" y="14054"/>
                    <a:pt x="20791" y="14032"/>
                    <a:pt x="20791" y="14011"/>
                  </a:cubicBezTo>
                  <a:lnTo>
                    <a:pt x="20663" y="11487"/>
                  </a:lnTo>
                  <a:cubicBezTo>
                    <a:pt x="20663" y="11445"/>
                    <a:pt x="20663" y="11402"/>
                    <a:pt x="20653" y="11360"/>
                  </a:cubicBezTo>
                  <a:cubicBezTo>
                    <a:pt x="20621" y="11104"/>
                    <a:pt x="20589" y="10838"/>
                    <a:pt x="20557" y="10572"/>
                  </a:cubicBezTo>
                  <a:cubicBezTo>
                    <a:pt x="20472" y="9987"/>
                    <a:pt x="20387" y="9401"/>
                    <a:pt x="20312" y="8816"/>
                  </a:cubicBezTo>
                  <a:cubicBezTo>
                    <a:pt x="20301" y="8752"/>
                    <a:pt x="20312" y="8667"/>
                    <a:pt x="20312" y="8592"/>
                  </a:cubicBezTo>
                  <a:cubicBezTo>
                    <a:pt x="20301" y="8570"/>
                    <a:pt x="20301" y="8539"/>
                    <a:pt x="20301" y="8518"/>
                  </a:cubicBezTo>
                  <a:cubicBezTo>
                    <a:pt x="20280" y="8432"/>
                    <a:pt x="20270" y="8358"/>
                    <a:pt x="20259" y="8283"/>
                  </a:cubicBezTo>
                  <a:cubicBezTo>
                    <a:pt x="20249" y="8251"/>
                    <a:pt x="20249" y="8230"/>
                    <a:pt x="20249" y="8198"/>
                  </a:cubicBezTo>
                  <a:cubicBezTo>
                    <a:pt x="20227" y="8059"/>
                    <a:pt x="20206" y="7932"/>
                    <a:pt x="20174" y="7794"/>
                  </a:cubicBezTo>
                  <a:cubicBezTo>
                    <a:pt x="20174" y="7772"/>
                    <a:pt x="20174" y="7740"/>
                    <a:pt x="20163" y="7709"/>
                  </a:cubicBezTo>
                  <a:cubicBezTo>
                    <a:pt x="20110" y="7527"/>
                    <a:pt x="20046" y="7347"/>
                    <a:pt x="19982" y="7165"/>
                  </a:cubicBezTo>
                  <a:cubicBezTo>
                    <a:pt x="19748" y="6410"/>
                    <a:pt x="19503" y="5653"/>
                    <a:pt x="19269" y="4898"/>
                  </a:cubicBezTo>
                  <a:cubicBezTo>
                    <a:pt x="19258" y="4855"/>
                    <a:pt x="19258" y="4813"/>
                    <a:pt x="19248" y="4770"/>
                  </a:cubicBezTo>
                  <a:cubicBezTo>
                    <a:pt x="19237" y="4749"/>
                    <a:pt x="19227" y="4717"/>
                    <a:pt x="19215" y="4695"/>
                  </a:cubicBezTo>
                  <a:cubicBezTo>
                    <a:pt x="19045" y="4387"/>
                    <a:pt x="18865" y="4089"/>
                    <a:pt x="18694" y="3780"/>
                  </a:cubicBezTo>
                  <a:cubicBezTo>
                    <a:pt x="18683" y="3770"/>
                    <a:pt x="18683" y="3758"/>
                    <a:pt x="18673" y="3748"/>
                  </a:cubicBezTo>
                  <a:cubicBezTo>
                    <a:pt x="18652" y="3716"/>
                    <a:pt x="18619" y="3684"/>
                    <a:pt x="18598" y="3642"/>
                  </a:cubicBezTo>
                  <a:cubicBezTo>
                    <a:pt x="18588" y="3631"/>
                    <a:pt x="18588" y="3621"/>
                    <a:pt x="18577" y="3609"/>
                  </a:cubicBezTo>
                  <a:cubicBezTo>
                    <a:pt x="18503" y="3524"/>
                    <a:pt x="18439" y="3429"/>
                    <a:pt x="18364" y="3333"/>
                  </a:cubicBezTo>
                  <a:cubicBezTo>
                    <a:pt x="18364" y="3322"/>
                    <a:pt x="18354" y="3311"/>
                    <a:pt x="18343" y="3301"/>
                  </a:cubicBezTo>
                  <a:lnTo>
                    <a:pt x="18183" y="3109"/>
                  </a:lnTo>
                  <a:cubicBezTo>
                    <a:pt x="18162" y="3077"/>
                    <a:pt x="18141" y="3056"/>
                    <a:pt x="18119" y="3024"/>
                  </a:cubicBezTo>
                  <a:cubicBezTo>
                    <a:pt x="18077" y="2982"/>
                    <a:pt x="18044" y="2928"/>
                    <a:pt x="18002" y="2886"/>
                  </a:cubicBezTo>
                  <a:cubicBezTo>
                    <a:pt x="17949" y="2833"/>
                    <a:pt x="17895" y="2769"/>
                    <a:pt x="17853" y="2715"/>
                  </a:cubicBezTo>
                  <a:cubicBezTo>
                    <a:pt x="17789" y="2651"/>
                    <a:pt x="17736" y="2587"/>
                    <a:pt x="17672" y="2535"/>
                  </a:cubicBezTo>
                  <a:lnTo>
                    <a:pt x="17171" y="2034"/>
                  </a:lnTo>
                  <a:cubicBezTo>
                    <a:pt x="17033" y="1927"/>
                    <a:pt x="16895" y="1811"/>
                    <a:pt x="16746" y="1693"/>
                  </a:cubicBezTo>
                  <a:cubicBezTo>
                    <a:pt x="16735" y="1693"/>
                    <a:pt x="16724" y="1683"/>
                    <a:pt x="16714" y="1683"/>
                  </a:cubicBezTo>
                  <a:cubicBezTo>
                    <a:pt x="16448" y="1513"/>
                    <a:pt x="16182" y="1352"/>
                    <a:pt x="15915" y="1193"/>
                  </a:cubicBezTo>
                  <a:cubicBezTo>
                    <a:pt x="15735" y="1087"/>
                    <a:pt x="15553" y="969"/>
                    <a:pt x="15383" y="863"/>
                  </a:cubicBezTo>
                  <a:cubicBezTo>
                    <a:pt x="15351" y="853"/>
                    <a:pt x="15330" y="853"/>
                    <a:pt x="15298" y="841"/>
                  </a:cubicBezTo>
                  <a:lnTo>
                    <a:pt x="15106" y="746"/>
                  </a:lnTo>
                  <a:cubicBezTo>
                    <a:pt x="15064" y="725"/>
                    <a:pt x="15032" y="714"/>
                    <a:pt x="14989" y="704"/>
                  </a:cubicBezTo>
                  <a:cubicBezTo>
                    <a:pt x="14702" y="607"/>
                    <a:pt x="14415" y="491"/>
                    <a:pt x="14117" y="416"/>
                  </a:cubicBezTo>
                  <a:cubicBezTo>
                    <a:pt x="13680" y="299"/>
                    <a:pt x="13232" y="214"/>
                    <a:pt x="12796" y="107"/>
                  </a:cubicBezTo>
                  <a:cubicBezTo>
                    <a:pt x="12754" y="96"/>
                    <a:pt x="12733" y="65"/>
                    <a:pt x="12700" y="54"/>
                  </a:cubicBezTo>
                  <a:cubicBezTo>
                    <a:pt x="12658" y="43"/>
                    <a:pt x="12615" y="43"/>
                    <a:pt x="12572" y="43"/>
                  </a:cubicBezTo>
                  <a:cubicBezTo>
                    <a:pt x="12498" y="32"/>
                    <a:pt x="12423" y="32"/>
                    <a:pt x="12349" y="22"/>
                  </a:cubicBezTo>
                  <a:cubicBezTo>
                    <a:pt x="12232" y="11"/>
                    <a:pt x="12104" y="11"/>
                    <a:pt x="119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8" name="Google Shape;2096;p65">
              <a:extLst>
                <a:ext uri="{FF2B5EF4-FFF2-40B4-BE49-F238E27FC236}">
                  <a16:creationId xmlns:a16="http://schemas.microsoft.com/office/drawing/2014/main" id="{DE7D820F-04A9-2C61-4C9E-59CB8146DCD7}"/>
                </a:ext>
              </a:extLst>
            </p:cNvPr>
            <p:cNvSpPr/>
            <p:nvPr/>
          </p:nvSpPr>
          <p:spPr>
            <a:xfrm>
              <a:off x="2353783" y="3688279"/>
              <a:ext cx="541291" cy="308454"/>
            </a:xfrm>
            <a:custGeom>
              <a:avLst/>
              <a:gdLst/>
              <a:ahLst/>
              <a:cxnLst/>
              <a:rect l="l" t="t" r="r" b="b"/>
              <a:pathLst>
                <a:path w="11031" h="6286" extrusionOk="0">
                  <a:moveTo>
                    <a:pt x="6402" y="2731"/>
                  </a:moveTo>
                  <a:cubicBezTo>
                    <a:pt x="6617" y="2731"/>
                    <a:pt x="6833" y="2864"/>
                    <a:pt x="6921" y="3091"/>
                  </a:cubicBezTo>
                  <a:cubicBezTo>
                    <a:pt x="7070" y="3443"/>
                    <a:pt x="7176" y="3805"/>
                    <a:pt x="7304" y="4188"/>
                  </a:cubicBezTo>
                  <a:cubicBezTo>
                    <a:pt x="7325" y="4177"/>
                    <a:pt x="7389" y="4156"/>
                    <a:pt x="7442" y="4124"/>
                  </a:cubicBezTo>
                  <a:cubicBezTo>
                    <a:pt x="7685" y="3933"/>
                    <a:pt x="7963" y="3870"/>
                    <a:pt x="8248" y="3870"/>
                  </a:cubicBezTo>
                  <a:cubicBezTo>
                    <a:pt x="8313" y="3870"/>
                    <a:pt x="8378" y="3873"/>
                    <a:pt x="8443" y="3879"/>
                  </a:cubicBezTo>
                  <a:cubicBezTo>
                    <a:pt x="8731" y="3911"/>
                    <a:pt x="8943" y="4103"/>
                    <a:pt x="9029" y="4358"/>
                  </a:cubicBezTo>
                  <a:cubicBezTo>
                    <a:pt x="9156" y="4678"/>
                    <a:pt x="9220" y="5018"/>
                    <a:pt x="9284" y="5348"/>
                  </a:cubicBezTo>
                  <a:cubicBezTo>
                    <a:pt x="9294" y="5433"/>
                    <a:pt x="9199" y="5529"/>
                    <a:pt x="9156" y="5625"/>
                  </a:cubicBezTo>
                  <a:cubicBezTo>
                    <a:pt x="9081" y="5561"/>
                    <a:pt x="8965" y="5508"/>
                    <a:pt x="8932" y="5423"/>
                  </a:cubicBezTo>
                  <a:cubicBezTo>
                    <a:pt x="8858" y="5199"/>
                    <a:pt x="8826" y="4955"/>
                    <a:pt x="8762" y="4731"/>
                  </a:cubicBezTo>
                  <a:cubicBezTo>
                    <a:pt x="8659" y="4392"/>
                    <a:pt x="8485" y="4227"/>
                    <a:pt x="8237" y="4227"/>
                  </a:cubicBezTo>
                  <a:cubicBezTo>
                    <a:pt x="8125" y="4227"/>
                    <a:pt x="7999" y="4260"/>
                    <a:pt x="7858" y="4326"/>
                  </a:cubicBezTo>
                  <a:cubicBezTo>
                    <a:pt x="7719" y="4401"/>
                    <a:pt x="7591" y="4496"/>
                    <a:pt x="7453" y="4582"/>
                  </a:cubicBezTo>
                  <a:cubicBezTo>
                    <a:pt x="7363" y="4641"/>
                    <a:pt x="7277" y="4669"/>
                    <a:pt x="7200" y="4669"/>
                  </a:cubicBezTo>
                  <a:cubicBezTo>
                    <a:pt x="7041" y="4669"/>
                    <a:pt x="6921" y="4548"/>
                    <a:pt x="6878" y="4326"/>
                  </a:cubicBezTo>
                  <a:cubicBezTo>
                    <a:pt x="6825" y="4071"/>
                    <a:pt x="6782" y="3815"/>
                    <a:pt x="6718" y="3560"/>
                  </a:cubicBezTo>
                  <a:cubicBezTo>
                    <a:pt x="6636" y="3255"/>
                    <a:pt x="6512" y="3121"/>
                    <a:pt x="6346" y="3121"/>
                  </a:cubicBezTo>
                  <a:cubicBezTo>
                    <a:pt x="6211" y="3121"/>
                    <a:pt x="6048" y="3210"/>
                    <a:pt x="5856" y="3368"/>
                  </a:cubicBezTo>
                  <a:cubicBezTo>
                    <a:pt x="5643" y="3549"/>
                    <a:pt x="5462" y="3784"/>
                    <a:pt x="5303" y="4018"/>
                  </a:cubicBezTo>
                  <a:cubicBezTo>
                    <a:pt x="5143" y="4247"/>
                    <a:pt x="4988" y="4341"/>
                    <a:pt x="4838" y="4341"/>
                  </a:cubicBezTo>
                  <a:cubicBezTo>
                    <a:pt x="4667" y="4341"/>
                    <a:pt x="4503" y="4220"/>
                    <a:pt x="4344" y="4039"/>
                  </a:cubicBezTo>
                  <a:cubicBezTo>
                    <a:pt x="4206" y="3879"/>
                    <a:pt x="4046" y="3730"/>
                    <a:pt x="3876" y="3635"/>
                  </a:cubicBezTo>
                  <a:cubicBezTo>
                    <a:pt x="3759" y="3564"/>
                    <a:pt x="3629" y="3523"/>
                    <a:pt x="3499" y="3523"/>
                  </a:cubicBezTo>
                  <a:cubicBezTo>
                    <a:pt x="3392" y="3523"/>
                    <a:pt x="3284" y="3551"/>
                    <a:pt x="3184" y="3613"/>
                  </a:cubicBezTo>
                  <a:cubicBezTo>
                    <a:pt x="2918" y="3784"/>
                    <a:pt x="2779" y="4039"/>
                    <a:pt x="2822" y="4369"/>
                  </a:cubicBezTo>
                  <a:cubicBezTo>
                    <a:pt x="2833" y="4507"/>
                    <a:pt x="2886" y="4657"/>
                    <a:pt x="2949" y="4784"/>
                  </a:cubicBezTo>
                  <a:cubicBezTo>
                    <a:pt x="3013" y="4912"/>
                    <a:pt x="3035" y="5040"/>
                    <a:pt x="2907" y="5093"/>
                  </a:cubicBezTo>
                  <a:cubicBezTo>
                    <a:pt x="2894" y="5099"/>
                    <a:pt x="2877" y="5102"/>
                    <a:pt x="2858" y="5102"/>
                  </a:cubicBezTo>
                  <a:cubicBezTo>
                    <a:pt x="2782" y="5102"/>
                    <a:pt x="2673" y="5056"/>
                    <a:pt x="2630" y="4997"/>
                  </a:cubicBezTo>
                  <a:cubicBezTo>
                    <a:pt x="2386" y="4678"/>
                    <a:pt x="2322" y="3869"/>
                    <a:pt x="2811" y="3422"/>
                  </a:cubicBezTo>
                  <a:cubicBezTo>
                    <a:pt x="3014" y="3235"/>
                    <a:pt x="3267" y="3139"/>
                    <a:pt x="3525" y="3139"/>
                  </a:cubicBezTo>
                  <a:cubicBezTo>
                    <a:pt x="3768" y="3139"/>
                    <a:pt x="4015" y="3225"/>
                    <a:pt x="4227" y="3400"/>
                  </a:cubicBezTo>
                  <a:cubicBezTo>
                    <a:pt x="4430" y="3571"/>
                    <a:pt x="4631" y="3751"/>
                    <a:pt x="4855" y="3943"/>
                  </a:cubicBezTo>
                  <a:cubicBezTo>
                    <a:pt x="5004" y="3751"/>
                    <a:pt x="5142" y="3571"/>
                    <a:pt x="5281" y="3389"/>
                  </a:cubicBezTo>
                  <a:cubicBezTo>
                    <a:pt x="5526" y="3060"/>
                    <a:pt x="5856" y="2847"/>
                    <a:pt x="6261" y="2750"/>
                  </a:cubicBezTo>
                  <a:cubicBezTo>
                    <a:pt x="6307" y="2737"/>
                    <a:pt x="6354" y="2731"/>
                    <a:pt x="6402" y="2731"/>
                  </a:cubicBezTo>
                  <a:close/>
                  <a:moveTo>
                    <a:pt x="6970" y="1"/>
                  </a:moveTo>
                  <a:cubicBezTo>
                    <a:pt x="6792" y="1"/>
                    <a:pt x="6598" y="52"/>
                    <a:pt x="6377" y="153"/>
                  </a:cubicBezTo>
                  <a:cubicBezTo>
                    <a:pt x="6346" y="174"/>
                    <a:pt x="6314" y="185"/>
                    <a:pt x="6282" y="195"/>
                  </a:cubicBezTo>
                  <a:cubicBezTo>
                    <a:pt x="5750" y="643"/>
                    <a:pt x="5355" y="1186"/>
                    <a:pt x="5090" y="1899"/>
                  </a:cubicBezTo>
                  <a:cubicBezTo>
                    <a:pt x="5015" y="1771"/>
                    <a:pt x="4972" y="1697"/>
                    <a:pt x="4930" y="1622"/>
                  </a:cubicBezTo>
                  <a:cubicBezTo>
                    <a:pt x="4898" y="1612"/>
                    <a:pt x="4866" y="1601"/>
                    <a:pt x="4844" y="1579"/>
                  </a:cubicBezTo>
                  <a:cubicBezTo>
                    <a:pt x="4536" y="1229"/>
                    <a:pt x="4227" y="867"/>
                    <a:pt x="3929" y="515"/>
                  </a:cubicBezTo>
                  <a:cubicBezTo>
                    <a:pt x="3897" y="483"/>
                    <a:pt x="3897" y="441"/>
                    <a:pt x="3876" y="408"/>
                  </a:cubicBezTo>
                  <a:cubicBezTo>
                    <a:pt x="3684" y="344"/>
                    <a:pt x="3503" y="259"/>
                    <a:pt x="3301" y="228"/>
                  </a:cubicBezTo>
                  <a:cubicBezTo>
                    <a:pt x="3137" y="196"/>
                    <a:pt x="2995" y="178"/>
                    <a:pt x="2869" y="178"/>
                  </a:cubicBezTo>
                  <a:cubicBezTo>
                    <a:pt x="2498" y="178"/>
                    <a:pt x="2276" y="330"/>
                    <a:pt x="2076" y="696"/>
                  </a:cubicBezTo>
                  <a:cubicBezTo>
                    <a:pt x="1875" y="1058"/>
                    <a:pt x="1875" y="1473"/>
                    <a:pt x="1938" y="1878"/>
                  </a:cubicBezTo>
                  <a:cubicBezTo>
                    <a:pt x="1981" y="2133"/>
                    <a:pt x="2045" y="2378"/>
                    <a:pt x="2109" y="2655"/>
                  </a:cubicBezTo>
                  <a:cubicBezTo>
                    <a:pt x="1811" y="2591"/>
                    <a:pt x="1544" y="2516"/>
                    <a:pt x="1278" y="2463"/>
                  </a:cubicBezTo>
                  <a:cubicBezTo>
                    <a:pt x="1207" y="2447"/>
                    <a:pt x="1136" y="2440"/>
                    <a:pt x="1067" y="2440"/>
                  </a:cubicBezTo>
                  <a:cubicBezTo>
                    <a:pt x="624" y="2440"/>
                    <a:pt x="228" y="2749"/>
                    <a:pt x="118" y="3209"/>
                  </a:cubicBezTo>
                  <a:cubicBezTo>
                    <a:pt x="1" y="3709"/>
                    <a:pt x="224" y="4113"/>
                    <a:pt x="437" y="4529"/>
                  </a:cubicBezTo>
                  <a:cubicBezTo>
                    <a:pt x="735" y="5146"/>
                    <a:pt x="1321" y="5455"/>
                    <a:pt x="1875" y="5774"/>
                  </a:cubicBezTo>
                  <a:cubicBezTo>
                    <a:pt x="2537" y="6162"/>
                    <a:pt x="3268" y="6286"/>
                    <a:pt x="4012" y="6286"/>
                  </a:cubicBezTo>
                  <a:cubicBezTo>
                    <a:pt x="4045" y="6286"/>
                    <a:pt x="4078" y="6285"/>
                    <a:pt x="4110" y="6285"/>
                  </a:cubicBezTo>
                  <a:cubicBezTo>
                    <a:pt x="4326" y="6284"/>
                    <a:pt x="4542" y="6283"/>
                    <a:pt x="4758" y="6283"/>
                  </a:cubicBezTo>
                  <a:cubicBezTo>
                    <a:pt x="4918" y="6283"/>
                    <a:pt x="5078" y="6284"/>
                    <a:pt x="5238" y="6284"/>
                  </a:cubicBezTo>
                  <a:cubicBezTo>
                    <a:pt x="6554" y="6284"/>
                    <a:pt x="7869" y="6273"/>
                    <a:pt x="9178" y="6083"/>
                  </a:cubicBezTo>
                  <a:cubicBezTo>
                    <a:pt x="9561" y="6019"/>
                    <a:pt x="9954" y="5902"/>
                    <a:pt x="10316" y="5774"/>
                  </a:cubicBezTo>
                  <a:cubicBezTo>
                    <a:pt x="10763" y="5615"/>
                    <a:pt x="11030" y="5168"/>
                    <a:pt x="10945" y="4816"/>
                  </a:cubicBezTo>
                  <a:cubicBezTo>
                    <a:pt x="10838" y="4401"/>
                    <a:pt x="10583" y="4124"/>
                    <a:pt x="10189" y="3985"/>
                  </a:cubicBezTo>
                  <a:cubicBezTo>
                    <a:pt x="10029" y="3933"/>
                    <a:pt x="9880" y="3879"/>
                    <a:pt x="9699" y="3805"/>
                  </a:cubicBezTo>
                  <a:cubicBezTo>
                    <a:pt x="9753" y="3730"/>
                    <a:pt x="9795" y="3677"/>
                    <a:pt x="9838" y="3623"/>
                  </a:cubicBezTo>
                  <a:cubicBezTo>
                    <a:pt x="10082" y="3261"/>
                    <a:pt x="10370" y="2932"/>
                    <a:pt x="10562" y="2549"/>
                  </a:cubicBezTo>
                  <a:cubicBezTo>
                    <a:pt x="10855" y="1962"/>
                    <a:pt x="10427" y="1323"/>
                    <a:pt x="9794" y="1323"/>
                  </a:cubicBezTo>
                  <a:cubicBezTo>
                    <a:pt x="9784" y="1323"/>
                    <a:pt x="9773" y="1324"/>
                    <a:pt x="9763" y="1324"/>
                  </a:cubicBezTo>
                  <a:cubicBezTo>
                    <a:pt x="9230" y="1335"/>
                    <a:pt x="8816" y="1643"/>
                    <a:pt x="8421" y="1963"/>
                  </a:cubicBezTo>
                  <a:cubicBezTo>
                    <a:pt x="8358" y="2005"/>
                    <a:pt x="8305" y="2059"/>
                    <a:pt x="8230" y="2123"/>
                  </a:cubicBezTo>
                  <a:cubicBezTo>
                    <a:pt x="8187" y="1782"/>
                    <a:pt x="8145" y="1473"/>
                    <a:pt x="8092" y="1175"/>
                  </a:cubicBezTo>
                  <a:cubicBezTo>
                    <a:pt x="8059" y="973"/>
                    <a:pt x="8007" y="781"/>
                    <a:pt x="7953" y="590"/>
                  </a:cubicBezTo>
                  <a:cubicBezTo>
                    <a:pt x="7910" y="557"/>
                    <a:pt x="7847" y="526"/>
                    <a:pt x="7815" y="483"/>
                  </a:cubicBezTo>
                  <a:cubicBezTo>
                    <a:pt x="7544" y="158"/>
                    <a:pt x="7282" y="1"/>
                    <a:pt x="697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9" name="Google Shape;2097;p65">
              <a:extLst>
                <a:ext uri="{FF2B5EF4-FFF2-40B4-BE49-F238E27FC236}">
                  <a16:creationId xmlns:a16="http://schemas.microsoft.com/office/drawing/2014/main" id="{B5A3462B-D293-58C5-F9C3-CF0F116A1AC8}"/>
                </a:ext>
              </a:extLst>
            </p:cNvPr>
            <p:cNvSpPr/>
            <p:nvPr/>
          </p:nvSpPr>
          <p:spPr>
            <a:xfrm>
              <a:off x="2661981" y="3247497"/>
              <a:ext cx="764854" cy="606603"/>
            </a:xfrm>
            <a:custGeom>
              <a:avLst/>
              <a:gdLst/>
              <a:ahLst/>
              <a:cxnLst/>
              <a:rect l="l" t="t" r="r" b="b"/>
              <a:pathLst>
                <a:path w="15587" h="12362" extrusionOk="0">
                  <a:moveTo>
                    <a:pt x="9529" y="981"/>
                  </a:moveTo>
                  <a:cubicBezTo>
                    <a:pt x="9582" y="1045"/>
                    <a:pt x="9710" y="1141"/>
                    <a:pt x="9689" y="1162"/>
                  </a:cubicBezTo>
                  <a:cubicBezTo>
                    <a:pt x="9635" y="1269"/>
                    <a:pt x="9540" y="1343"/>
                    <a:pt x="9422" y="1471"/>
                  </a:cubicBezTo>
                  <a:cubicBezTo>
                    <a:pt x="9358" y="1354"/>
                    <a:pt x="9273" y="1258"/>
                    <a:pt x="9284" y="1226"/>
                  </a:cubicBezTo>
                  <a:cubicBezTo>
                    <a:pt x="9348" y="1130"/>
                    <a:pt x="9444" y="1066"/>
                    <a:pt x="9529" y="981"/>
                  </a:cubicBezTo>
                  <a:close/>
                  <a:moveTo>
                    <a:pt x="8944" y="1035"/>
                  </a:moveTo>
                  <a:cubicBezTo>
                    <a:pt x="9039" y="1151"/>
                    <a:pt x="9145" y="1258"/>
                    <a:pt x="9135" y="1279"/>
                  </a:cubicBezTo>
                  <a:cubicBezTo>
                    <a:pt x="9082" y="1364"/>
                    <a:pt x="8996" y="1439"/>
                    <a:pt x="8901" y="1471"/>
                  </a:cubicBezTo>
                  <a:cubicBezTo>
                    <a:pt x="8900" y="1471"/>
                    <a:pt x="8898" y="1471"/>
                    <a:pt x="8897" y="1471"/>
                  </a:cubicBezTo>
                  <a:cubicBezTo>
                    <a:pt x="8858" y="1471"/>
                    <a:pt x="8741" y="1352"/>
                    <a:pt x="8752" y="1300"/>
                  </a:cubicBezTo>
                  <a:cubicBezTo>
                    <a:pt x="8762" y="1226"/>
                    <a:pt x="8847" y="1162"/>
                    <a:pt x="8944" y="1035"/>
                  </a:cubicBezTo>
                  <a:close/>
                  <a:moveTo>
                    <a:pt x="863" y="6836"/>
                  </a:moveTo>
                  <a:cubicBezTo>
                    <a:pt x="938" y="6836"/>
                    <a:pt x="1012" y="6964"/>
                    <a:pt x="1087" y="7039"/>
                  </a:cubicBezTo>
                  <a:cubicBezTo>
                    <a:pt x="1033" y="7241"/>
                    <a:pt x="1033" y="7411"/>
                    <a:pt x="831" y="7411"/>
                  </a:cubicBezTo>
                  <a:cubicBezTo>
                    <a:pt x="693" y="7411"/>
                    <a:pt x="650" y="7305"/>
                    <a:pt x="661" y="7177"/>
                  </a:cubicBezTo>
                  <a:cubicBezTo>
                    <a:pt x="671" y="7028"/>
                    <a:pt x="661" y="6847"/>
                    <a:pt x="863" y="6836"/>
                  </a:cubicBezTo>
                  <a:close/>
                  <a:moveTo>
                    <a:pt x="1023" y="7560"/>
                  </a:moveTo>
                  <a:cubicBezTo>
                    <a:pt x="1118" y="7699"/>
                    <a:pt x="1204" y="7763"/>
                    <a:pt x="1215" y="7848"/>
                  </a:cubicBezTo>
                  <a:cubicBezTo>
                    <a:pt x="1224" y="7899"/>
                    <a:pt x="1117" y="8019"/>
                    <a:pt x="1080" y="8019"/>
                  </a:cubicBezTo>
                  <a:cubicBezTo>
                    <a:pt x="1078" y="8019"/>
                    <a:pt x="1077" y="8019"/>
                    <a:pt x="1076" y="8018"/>
                  </a:cubicBezTo>
                  <a:cubicBezTo>
                    <a:pt x="1002" y="7986"/>
                    <a:pt x="895" y="7922"/>
                    <a:pt x="874" y="7848"/>
                  </a:cubicBezTo>
                  <a:cubicBezTo>
                    <a:pt x="853" y="7794"/>
                    <a:pt x="948" y="7699"/>
                    <a:pt x="1023" y="7560"/>
                  </a:cubicBezTo>
                  <a:close/>
                  <a:moveTo>
                    <a:pt x="8410" y="1"/>
                  </a:moveTo>
                  <a:cubicBezTo>
                    <a:pt x="8375" y="1"/>
                    <a:pt x="8340" y="1"/>
                    <a:pt x="8305" y="2"/>
                  </a:cubicBezTo>
                  <a:cubicBezTo>
                    <a:pt x="7112" y="23"/>
                    <a:pt x="6005" y="385"/>
                    <a:pt x="5005" y="1035"/>
                  </a:cubicBezTo>
                  <a:cubicBezTo>
                    <a:pt x="4184" y="1577"/>
                    <a:pt x="3460" y="2216"/>
                    <a:pt x="2812" y="2940"/>
                  </a:cubicBezTo>
                  <a:cubicBezTo>
                    <a:pt x="2673" y="3100"/>
                    <a:pt x="2556" y="3281"/>
                    <a:pt x="2438" y="3451"/>
                  </a:cubicBezTo>
                  <a:cubicBezTo>
                    <a:pt x="2428" y="3568"/>
                    <a:pt x="2460" y="3696"/>
                    <a:pt x="2417" y="3803"/>
                  </a:cubicBezTo>
                  <a:cubicBezTo>
                    <a:pt x="2332" y="4047"/>
                    <a:pt x="2407" y="4229"/>
                    <a:pt x="2577" y="4409"/>
                  </a:cubicBezTo>
                  <a:cubicBezTo>
                    <a:pt x="2641" y="4473"/>
                    <a:pt x="2684" y="4622"/>
                    <a:pt x="2662" y="4697"/>
                  </a:cubicBezTo>
                  <a:cubicBezTo>
                    <a:pt x="2630" y="4761"/>
                    <a:pt x="2471" y="4761"/>
                    <a:pt x="2375" y="4803"/>
                  </a:cubicBezTo>
                  <a:cubicBezTo>
                    <a:pt x="2311" y="4835"/>
                    <a:pt x="2247" y="4889"/>
                    <a:pt x="2194" y="4931"/>
                  </a:cubicBezTo>
                  <a:cubicBezTo>
                    <a:pt x="2109" y="5005"/>
                    <a:pt x="2034" y="5133"/>
                    <a:pt x="1949" y="5154"/>
                  </a:cubicBezTo>
                  <a:cubicBezTo>
                    <a:pt x="1946" y="5155"/>
                    <a:pt x="1944" y="5155"/>
                    <a:pt x="1941" y="5155"/>
                  </a:cubicBezTo>
                  <a:cubicBezTo>
                    <a:pt x="1878" y="5155"/>
                    <a:pt x="1787" y="5024"/>
                    <a:pt x="1715" y="4963"/>
                  </a:cubicBezTo>
                  <a:lnTo>
                    <a:pt x="1555" y="4835"/>
                  </a:lnTo>
                  <a:cubicBezTo>
                    <a:pt x="1459" y="5027"/>
                    <a:pt x="1374" y="5229"/>
                    <a:pt x="1257" y="5410"/>
                  </a:cubicBezTo>
                  <a:cubicBezTo>
                    <a:pt x="789" y="6112"/>
                    <a:pt x="512" y="6900"/>
                    <a:pt x="320" y="7709"/>
                  </a:cubicBezTo>
                  <a:cubicBezTo>
                    <a:pt x="491" y="7955"/>
                    <a:pt x="469" y="8018"/>
                    <a:pt x="203" y="8135"/>
                  </a:cubicBezTo>
                  <a:cubicBezTo>
                    <a:pt x="139" y="8476"/>
                    <a:pt x="65" y="8828"/>
                    <a:pt x="1" y="9178"/>
                  </a:cubicBezTo>
                  <a:cubicBezTo>
                    <a:pt x="33" y="9168"/>
                    <a:pt x="65" y="9157"/>
                    <a:pt x="96" y="9136"/>
                  </a:cubicBezTo>
                  <a:cubicBezTo>
                    <a:pt x="317" y="9035"/>
                    <a:pt x="511" y="8984"/>
                    <a:pt x="689" y="8984"/>
                  </a:cubicBezTo>
                  <a:cubicBezTo>
                    <a:pt x="1001" y="8984"/>
                    <a:pt x="1263" y="9141"/>
                    <a:pt x="1534" y="9466"/>
                  </a:cubicBezTo>
                  <a:cubicBezTo>
                    <a:pt x="1566" y="9509"/>
                    <a:pt x="1629" y="9540"/>
                    <a:pt x="1672" y="9573"/>
                  </a:cubicBezTo>
                  <a:lnTo>
                    <a:pt x="1800" y="8998"/>
                  </a:lnTo>
                  <a:cubicBezTo>
                    <a:pt x="2024" y="7880"/>
                    <a:pt x="2386" y="6826"/>
                    <a:pt x="2982" y="5847"/>
                  </a:cubicBezTo>
                  <a:cubicBezTo>
                    <a:pt x="3610" y="4825"/>
                    <a:pt x="4217" y="3813"/>
                    <a:pt x="5175" y="3057"/>
                  </a:cubicBezTo>
                  <a:cubicBezTo>
                    <a:pt x="6145" y="2277"/>
                    <a:pt x="7191" y="1741"/>
                    <a:pt x="8445" y="1741"/>
                  </a:cubicBezTo>
                  <a:cubicBezTo>
                    <a:pt x="8525" y="1741"/>
                    <a:pt x="8606" y="1743"/>
                    <a:pt x="8688" y="1748"/>
                  </a:cubicBezTo>
                  <a:cubicBezTo>
                    <a:pt x="9135" y="1769"/>
                    <a:pt x="9582" y="1844"/>
                    <a:pt x="10029" y="1908"/>
                  </a:cubicBezTo>
                  <a:cubicBezTo>
                    <a:pt x="10593" y="1982"/>
                    <a:pt x="11104" y="2195"/>
                    <a:pt x="11466" y="2663"/>
                  </a:cubicBezTo>
                  <a:cubicBezTo>
                    <a:pt x="11775" y="3079"/>
                    <a:pt x="12084" y="3505"/>
                    <a:pt x="12350" y="3941"/>
                  </a:cubicBezTo>
                  <a:cubicBezTo>
                    <a:pt x="12819" y="4718"/>
                    <a:pt x="13223" y="5527"/>
                    <a:pt x="13330" y="6432"/>
                  </a:cubicBezTo>
                  <a:cubicBezTo>
                    <a:pt x="13510" y="7944"/>
                    <a:pt x="13638" y="9455"/>
                    <a:pt x="13787" y="10978"/>
                  </a:cubicBezTo>
                  <a:cubicBezTo>
                    <a:pt x="13894" y="11073"/>
                    <a:pt x="14000" y="11159"/>
                    <a:pt x="14096" y="11255"/>
                  </a:cubicBezTo>
                  <a:cubicBezTo>
                    <a:pt x="14373" y="11553"/>
                    <a:pt x="14639" y="11861"/>
                    <a:pt x="14916" y="12159"/>
                  </a:cubicBezTo>
                  <a:cubicBezTo>
                    <a:pt x="14958" y="12213"/>
                    <a:pt x="15012" y="12266"/>
                    <a:pt x="15086" y="12362"/>
                  </a:cubicBezTo>
                  <a:cubicBezTo>
                    <a:pt x="15267" y="12074"/>
                    <a:pt x="15427" y="11830"/>
                    <a:pt x="15587" y="11574"/>
                  </a:cubicBezTo>
                  <a:cubicBezTo>
                    <a:pt x="15523" y="10723"/>
                    <a:pt x="15490" y="9871"/>
                    <a:pt x="15405" y="9019"/>
                  </a:cubicBezTo>
                  <a:cubicBezTo>
                    <a:pt x="15299" y="8029"/>
                    <a:pt x="15182" y="7039"/>
                    <a:pt x="15033" y="6060"/>
                  </a:cubicBezTo>
                  <a:cubicBezTo>
                    <a:pt x="14979" y="5644"/>
                    <a:pt x="14820" y="5229"/>
                    <a:pt x="14703" y="4825"/>
                  </a:cubicBezTo>
                  <a:cubicBezTo>
                    <a:pt x="14641" y="4865"/>
                    <a:pt x="14586" y="4883"/>
                    <a:pt x="14535" y="4883"/>
                  </a:cubicBezTo>
                  <a:cubicBezTo>
                    <a:pt x="14428" y="4883"/>
                    <a:pt x="14346" y="4802"/>
                    <a:pt x="14288" y="4686"/>
                  </a:cubicBezTo>
                  <a:cubicBezTo>
                    <a:pt x="14236" y="4591"/>
                    <a:pt x="14190" y="4521"/>
                    <a:pt x="14111" y="4521"/>
                  </a:cubicBezTo>
                  <a:cubicBezTo>
                    <a:pt x="14075" y="4521"/>
                    <a:pt x="14032" y="4536"/>
                    <a:pt x="13979" y="4569"/>
                  </a:cubicBezTo>
                  <a:cubicBezTo>
                    <a:pt x="13957" y="4582"/>
                    <a:pt x="13923" y="4588"/>
                    <a:pt x="13889" y="4588"/>
                  </a:cubicBezTo>
                  <a:cubicBezTo>
                    <a:pt x="13843" y="4588"/>
                    <a:pt x="13795" y="4577"/>
                    <a:pt x="13777" y="4558"/>
                  </a:cubicBezTo>
                  <a:cubicBezTo>
                    <a:pt x="13734" y="4505"/>
                    <a:pt x="13692" y="4388"/>
                    <a:pt x="13723" y="4335"/>
                  </a:cubicBezTo>
                  <a:cubicBezTo>
                    <a:pt x="13798" y="4143"/>
                    <a:pt x="13787" y="4005"/>
                    <a:pt x="13617" y="3867"/>
                  </a:cubicBezTo>
                  <a:cubicBezTo>
                    <a:pt x="13574" y="3824"/>
                    <a:pt x="13543" y="3706"/>
                    <a:pt x="13574" y="3643"/>
                  </a:cubicBezTo>
                  <a:cubicBezTo>
                    <a:pt x="13606" y="3579"/>
                    <a:pt x="13692" y="3536"/>
                    <a:pt x="13766" y="3505"/>
                  </a:cubicBezTo>
                  <a:cubicBezTo>
                    <a:pt x="13862" y="3462"/>
                    <a:pt x="13968" y="3430"/>
                    <a:pt x="14075" y="3398"/>
                  </a:cubicBezTo>
                  <a:cubicBezTo>
                    <a:pt x="13905" y="3121"/>
                    <a:pt x="13734" y="2833"/>
                    <a:pt x="13553" y="2557"/>
                  </a:cubicBezTo>
                  <a:cubicBezTo>
                    <a:pt x="13042" y="1726"/>
                    <a:pt x="12435" y="981"/>
                    <a:pt x="11541" y="555"/>
                  </a:cubicBezTo>
                  <a:cubicBezTo>
                    <a:pt x="11126" y="364"/>
                    <a:pt x="10678" y="236"/>
                    <a:pt x="10231" y="172"/>
                  </a:cubicBezTo>
                  <a:cubicBezTo>
                    <a:pt x="9628" y="82"/>
                    <a:pt x="9015" y="1"/>
                    <a:pt x="84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0" name="Google Shape;2098;p65">
              <a:extLst>
                <a:ext uri="{FF2B5EF4-FFF2-40B4-BE49-F238E27FC236}">
                  <a16:creationId xmlns:a16="http://schemas.microsoft.com/office/drawing/2014/main" id="{15076E09-D36F-B348-0733-4F9A696F8D95}"/>
                </a:ext>
              </a:extLst>
            </p:cNvPr>
            <p:cNvSpPr/>
            <p:nvPr/>
          </p:nvSpPr>
          <p:spPr>
            <a:xfrm>
              <a:off x="3147806" y="3775081"/>
              <a:ext cx="524558" cy="245056"/>
            </a:xfrm>
            <a:custGeom>
              <a:avLst/>
              <a:gdLst/>
              <a:ahLst/>
              <a:cxnLst/>
              <a:rect l="l" t="t" r="r" b="b"/>
              <a:pathLst>
                <a:path w="10690" h="4994" extrusionOk="0">
                  <a:moveTo>
                    <a:pt x="6243" y="1926"/>
                  </a:moveTo>
                  <a:cubicBezTo>
                    <a:pt x="6512" y="1926"/>
                    <a:pt x="6709" y="2070"/>
                    <a:pt x="6835" y="2387"/>
                  </a:cubicBezTo>
                  <a:cubicBezTo>
                    <a:pt x="6888" y="2526"/>
                    <a:pt x="6899" y="2685"/>
                    <a:pt x="6931" y="2824"/>
                  </a:cubicBezTo>
                  <a:cubicBezTo>
                    <a:pt x="6942" y="2888"/>
                    <a:pt x="6942" y="2940"/>
                    <a:pt x="6952" y="3004"/>
                  </a:cubicBezTo>
                  <a:cubicBezTo>
                    <a:pt x="7208" y="2898"/>
                    <a:pt x="7442" y="2791"/>
                    <a:pt x="7697" y="2717"/>
                  </a:cubicBezTo>
                  <a:cubicBezTo>
                    <a:pt x="7751" y="2701"/>
                    <a:pt x="7807" y="2693"/>
                    <a:pt x="7863" y="2693"/>
                  </a:cubicBezTo>
                  <a:cubicBezTo>
                    <a:pt x="8138" y="2693"/>
                    <a:pt x="8413" y="2879"/>
                    <a:pt x="8475" y="3153"/>
                  </a:cubicBezTo>
                  <a:cubicBezTo>
                    <a:pt x="8528" y="3409"/>
                    <a:pt x="8528" y="3686"/>
                    <a:pt x="8517" y="3952"/>
                  </a:cubicBezTo>
                  <a:cubicBezTo>
                    <a:pt x="8517" y="4016"/>
                    <a:pt x="8368" y="4069"/>
                    <a:pt x="8293" y="4133"/>
                  </a:cubicBezTo>
                  <a:cubicBezTo>
                    <a:pt x="8251" y="4059"/>
                    <a:pt x="8187" y="3984"/>
                    <a:pt x="8177" y="3910"/>
                  </a:cubicBezTo>
                  <a:cubicBezTo>
                    <a:pt x="8155" y="3760"/>
                    <a:pt x="8166" y="3600"/>
                    <a:pt x="8155" y="3451"/>
                  </a:cubicBezTo>
                  <a:cubicBezTo>
                    <a:pt x="8147" y="3236"/>
                    <a:pt x="8013" y="3098"/>
                    <a:pt x="7832" y="3098"/>
                  </a:cubicBezTo>
                  <a:cubicBezTo>
                    <a:pt x="7789" y="3098"/>
                    <a:pt x="7744" y="3105"/>
                    <a:pt x="7697" y="3122"/>
                  </a:cubicBezTo>
                  <a:cubicBezTo>
                    <a:pt x="7506" y="3186"/>
                    <a:pt x="7325" y="3281"/>
                    <a:pt x="7144" y="3377"/>
                  </a:cubicBezTo>
                  <a:cubicBezTo>
                    <a:pt x="7034" y="3447"/>
                    <a:pt x="6938" y="3481"/>
                    <a:pt x="6857" y="3481"/>
                  </a:cubicBezTo>
                  <a:cubicBezTo>
                    <a:pt x="6703" y="3481"/>
                    <a:pt x="6604" y="3356"/>
                    <a:pt x="6569" y="3111"/>
                  </a:cubicBezTo>
                  <a:cubicBezTo>
                    <a:pt x="6548" y="2919"/>
                    <a:pt x="6526" y="2717"/>
                    <a:pt x="6462" y="2536"/>
                  </a:cubicBezTo>
                  <a:cubicBezTo>
                    <a:pt x="6412" y="2378"/>
                    <a:pt x="6338" y="2307"/>
                    <a:pt x="6223" y="2307"/>
                  </a:cubicBezTo>
                  <a:cubicBezTo>
                    <a:pt x="6168" y="2307"/>
                    <a:pt x="6103" y="2324"/>
                    <a:pt x="6026" y="2355"/>
                  </a:cubicBezTo>
                  <a:cubicBezTo>
                    <a:pt x="5579" y="2536"/>
                    <a:pt x="5334" y="2909"/>
                    <a:pt x="5068" y="3281"/>
                  </a:cubicBezTo>
                  <a:cubicBezTo>
                    <a:pt x="4935" y="3462"/>
                    <a:pt x="4818" y="3550"/>
                    <a:pt x="4697" y="3550"/>
                  </a:cubicBezTo>
                  <a:cubicBezTo>
                    <a:pt x="4576" y="3550"/>
                    <a:pt x="4451" y="3462"/>
                    <a:pt x="4302" y="3292"/>
                  </a:cubicBezTo>
                  <a:cubicBezTo>
                    <a:pt x="4174" y="3143"/>
                    <a:pt x="4004" y="3004"/>
                    <a:pt x="3833" y="2930"/>
                  </a:cubicBezTo>
                  <a:cubicBezTo>
                    <a:pt x="3776" y="2903"/>
                    <a:pt x="3716" y="2891"/>
                    <a:pt x="3655" y="2891"/>
                  </a:cubicBezTo>
                  <a:cubicBezTo>
                    <a:pt x="3351" y="2891"/>
                    <a:pt x="3035" y="3202"/>
                    <a:pt x="3088" y="3600"/>
                  </a:cubicBezTo>
                  <a:cubicBezTo>
                    <a:pt x="3088" y="3686"/>
                    <a:pt x="3024" y="3771"/>
                    <a:pt x="2992" y="3846"/>
                  </a:cubicBezTo>
                  <a:cubicBezTo>
                    <a:pt x="2907" y="3803"/>
                    <a:pt x="2800" y="3782"/>
                    <a:pt x="2747" y="3707"/>
                  </a:cubicBezTo>
                  <a:cubicBezTo>
                    <a:pt x="2641" y="3569"/>
                    <a:pt x="2736" y="3132"/>
                    <a:pt x="2885" y="2951"/>
                  </a:cubicBezTo>
                  <a:cubicBezTo>
                    <a:pt x="3125" y="2660"/>
                    <a:pt x="3415" y="2516"/>
                    <a:pt x="3704" y="2516"/>
                  </a:cubicBezTo>
                  <a:cubicBezTo>
                    <a:pt x="4006" y="2516"/>
                    <a:pt x="4307" y="2673"/>
                    <a:pt x="4546" y="2983"/>
                  </a:cubicBezTo>
                  <a:cubicBezTo>
                    <a:pt x="4578" y="3026"/>
                    <a:pt x="4610" y="3068"/>
                    <a:pt x="4664" y="3153"/>
                  </a:cubicBezTo>
                  <a:cubicBezTo>
                    <a:pt x="4770" y="3015"/>
                    <a:pt x="4844" y="2919"/>
                    <a:pt x="4919" y="2813"/>
                  </a:cubicBezTo>
                  <a:cubicBezTo>
                    <a:pt x="5153" y="2493"/>
                    <a:pt x="5398" y="2185"/>
                    <a:pt x="5771" y="2036"/>
                  </a:cubicBezTo>
                  <a:cubicBezTo>
                    <a:pt x="5947" y="1964"/>
                    <a:pt x="6105" y="1926"/>
                    <a:pt x="6243" y="1926"/>
                  </a:cubicBezTo>
                  <a:close/>
                  <a:moveTo>
                    <a:pt x="6862" y="0"/>
                  </a:moveTo>
                  <a:cubicBezTo>
                    <a:pt x="6483" y="0"/>
                    <a:pt x="6205" y="243"/>
                    <a:pt x="5951" y="524"/>
                  </a:cubicBezTo>
                  <a:cubicBezTo>
                    <a:pt x="5866" y="631"/>
                    <a:pt x="5771" y="726"/>
                    <a:pt x="5686" y="822"/>
                  </a:cubicBezTo>
                  <a:cubicBezTo>
                    <a:pt x="5526" y="1078"/>
                    <a:pt x="5366" y="1322"/>
                    <a:pt x="5185" y="1610"/>
                  </a:cubicBezTo>
                  <a:cubicBezTo>
                    <a:pt x="5111" y="1514"/>
                    <a:pt x="5057" y="1461"/>
                    <a:pt x="5015" y="1407"/>
                  </a:cubicBezTo>
                  <a:cubicBezTo>
                    <a:pt x="4738" y="1109"/>
                    <a:pt x="4472" y="801"/>
                    <a:pt x="4195" y="503"/>
                  </a:cubicBezTo>
                  <a:cubicBezTo>
                    <a:pt x="4099" y="407"/>
                    <a:pt x="3993" y="321"/>
                    <a:pt x="3886" y="226"/>
                  </a:cubicBezTo>
                  <a:cubicBezTo>
                    <a:pt x="3791" y="205"/>
                    <a:pt x="3705" y="183"/>
                    <a:pt x="3620" y="162"/>
                  </a:cubicBezTo>
                  <a:cubicBezTo>
                    <a:pt x="3518" y="133"/>
                    <a:pt x="3419" y="119"/>
                    <a:pt x="3323" y="119"/>
                  </a:cubicBezTo>
                  <a:cubicBezTo>
                    <a:pt x="2963" y="119"/>
                    <a:pt x="2665" y="322"/>
                    <a:pt x="2513" y="683"/>
                  </a:cubicBezTo>
                  <a:cubicBezTo>
                    <a:pt x="2385" y="1035"/>
                    <a:pt x="2353" y="1407"/>
                    <a:pt x="2417" y="1769"/>
                  </a:cubicBezTo>
                  <a:cubicBezTo>
                    <a:pt x="2428" y="1854"/>
                    <a:pt x="2428" y="1940"/>
                    <a:pt x="2438" y="2046"/>
                  </a:cubicBezTo>
                  <a:cubicBezTo>
                    <a:pt x="2151" y="1982"/>
                    <a:pt x="1896" y="1897"/>
                    <a:pt x="1640" y="1866"/>
                  </a:cubicBezTo>
                  <a:cubicBezTo>
                    <a:pt x="1483" y="1854"/>
                    <a:pt x="1319" y="1836"/>
                    <a:pt x="1158" y="1836"/>
                  </a:cubicBezTo>
                  <a:cubicBezTo>
                    <a:pt x="1025" y="1836"/>
                    <a:pt x="893" y="1848"/>
                    <a:pt x="767" y="1887"/>
                  </a:cubicBezTo>
                  <a:cubicBezTo>
                    <a:pt x="214" y="2046"/>
                    <a:pt x="1" y="2685"/>
                    <a:pt x="352" y="3186"/>
                  </a:cubicBezTo>
                  <a:cubicBezTo>
                    <a:pt x="938" y="4048"/>
                    <a:pt x="1736" y="4559"/>
                    <a:pt x="2811" y="4580"/>
                  </a:cubicBezTo>
                  <a:cubicBezTo>
                    <a:pt x="3344" y="4591"/>
                    <a:pt x="3876" y="4601"/>
                    <a:pt x="4397" y="4644"/>
                  </a:cubicBezTo>
                  <a:cubicBezTo>
                    <a:pt x="5196" y="4719"/>
                    <a:pt x="5984" y="4793"/>
                    <a:pt x="6772" y="4889"/>
                  </a:cubicBezTo>
                  <a:cubicBezTo>
                    <a:pt x="7273" y="4952"/>
                    <a:pt x="7774" y="4993"/>
                    <a:pt x="8276" y="4993"/>
                  </a:cubicBezTo>
                  <a:cubicBezTo>
                    <a:pt x="8615" y="4993"/>
                    <a:pt x="8955" y="4975"/>
                    <a:pt x="9294" y="4932"/>
                  </a:cubicBezTo>
                  <a:cubicBezTo>
                    <a:pt x="9582" y="4889"/>
                    <a:pt x="9859" y="4825"/>
                    <a:pt x="10125" y="4729"/>
                  </a:cubicBezTo>
                  <a:cubicBezTo>
                    <a:pt x="10561" y="4559"/>
                    <a:pt x="10689" y="4048"/>
                    <a:pt x="10316" y="3803"/>
                  </a:cubicBezTo>
                  <a:cubicBezTo>
                    <a:pt x="10008" y="3590"/>
                    <a:pt x="9677" y="3420"/>
                    <a:pt x="9327" y="3207"/>
                  </a:cubicBezTo>
                  <a:cubicBezTo>
                    <a:pt x="9379" y="3132"/>
                    <a:pt x="9476" y="2994"/>
                    <a:pt x="9561" y="2855"/>
                  </a:cubicBezTo>
                  <a:cubicBezTo>
                    <a:pt x="9656" y="2706"/>
                    <a:pt x="9741" y="2557"/>
                    <a:pt x="9826" y="2408"/>
                  </a:cubicBezTo>
                  <a:cubicBezTo>
                    <a:pt x="10039" y="2003"/>
                    <a:pt x="10039" y="1599"/>
                    <a:pt x="9795" y="1333"/>
                  </a:cubicBezTo>
                  <a:cubicBezTo>
                    <a:pt x="9622" y="1133"/>
                    <a:pt x="9419" y="1054"/>
                    <a:pt x="9198" y="1054"/>
                  </a:cubicBezTo>
                  <a:cubicBezTo>
                    <a:pt x="9066" y="1054"/>
                    <a:pt x="8927" y="1083"/>
                    <a:pt x="8783" y="1131"/>
                  </a:cubicBezTo>
                  <a:cubicBezTo>
                    <a:pt x="8719" y="1163"/>
                    <a:pt x="8645" y="1173"/>
                    <a:pt x="8570" y="1184"/>
                  </a:cubicBezTo>
                  <a:cubicBezTo>
                    <a:pt x="8379" y="1322"/>
                    <a:pt x="8198" y="1471"/>
                    <a:pt x="7974" y="1631"/>
                  </a:cubicBezTo>
                  <a:cubicBezTo>
                    <a:pt x="7846" y="971"/>
                    <a:pt x="7740" y="321"/>
                    <a:pt x="7070" y="23"/>
                  </a:cubicBezTo>
                  <a:cubicBezTo>
                    <a:pt x="6997" y="8"/>
                    <a:pt x="6928" y="0"/>
                    <a:pt x="686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1" name="Google Shape;2099;p65">
              <a:extLst>
                <a:ext uri="{FF2B5EF4-FFF2-40B4-BE49-F238E27FC236}">
                  <a16:creationId xmlns:a16="http://schemas.microsoft.com/office/drawing/2014/main" id="{969C3711-5762-A400-D530-CF5325325C0F}"/>
                </a:ext>
              </a:extLst>
            </p:cNvPr>
            <p:cNvSpPr/>
            <p:nvPr/>
          </p:nvSpPr>
          <p:spPr>
            <a:xfrm>
              <a:off x="2544463" y="3429345"/>
              <a:ext cx="73703" cy="265959"/>
            </a:xfrm>
            <a:custGeom>
              <a:avLst/>
              <a:gdLst/>
              <a:ahLst/>
              <a:cxnLst/>
              <a:rect l="l" t="t" r="r" b="b"/>
              <a:pathLst>
                <a:path w="1502" h="5420" extrusionOk="0">
                  <a:moveTo>
                    <a:pt x="1502" y="0"/>
                  </a:moveTo>
                  <a:cubicBezTo>
                    <a:pt x="1363" y="267"/>
                    <a:pt x="1204" y="523"/>
                    <a:pt x="1118" y="799"/>
                  </a:cubicBezTo>
                  <a:cubicBezTo>
                    <a:pt x="788" y="1885"/>
                    <a:pt x="480" y="2971"/>
                    <a:pt x="192" y="4067"/>
                  </a:cubicBezTo>
                  <a:cubicBezTo>
                    <a:pt x="75" y="4504"/>
                    <a:pt x="64" y="4973"/>
                    <a:pt x="0" y="5420"/>
                  </a:cubicBezTo>
                  <a:cubicBezTo>
                    <a:pt x="22" y="5387"/>
                    <a:pt x="75" y="5356"/>
                    <a:pt x="75" y="5323"/>
                  </a:cubicBezTo>
                  <a:cubicBezTo>
                    <a:pt x="107" y="5110"/>
                    <a:pt x="128" y="4898"/>
                    <a:pt x="160" y="4685"/>
                  </a:cubicBezTo>
                  <a:cubicBezTo>
                    <a:pt x="331" y="3514"/>
                    <a:pt x="639" y="2375"/>
                    <a:pt x="1022" y="1268"/>
                  </a:cubicBezTo>
                  <a:cubicBezTo>
                    <a:pt x="1171" y="842"/>
                    <a:pt x="1342" y="426"/>
                    <a:pt x="15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2" name="Google Shape;2100;p65">
              <a:extLst>
                <a:ext uri="{FF2B5EF4-FFF2-40B4-BE49-F238E27FC236}">
                  <a16:creationId xmlns:a16="http://schemas.microsoft.com/office/drawing/2014/main" id="{21165CA0-67EE-B927-7C73-CAD2EA868587}"/>
                </a:ext>
              </a:extLst>
            </p:cNvPr>
            <p:cNvSpPr/>
            <p:nvPr/>
          </p:nvSpPr>
          <p:spPr>
            <a:xfrm>
              <a:off x="2862032" y="3117367"/>
              <a:ext cx="146327" cy="48236"/>
            </a:xfrm>
            <a:custGeom>
              <a:avLst/>
              <a:gdLst/>
              <a:ahLst/>
              <a:cxnLst/>
              <a:rect l="l" t="t" r="r" b="b"/>
              <a:pathLst>
                <a:path w="2982" h="983" extrusionOk="0">
                  <a:moveTo>
                    <a:pt x="2866" y="0"/>
                  </a:moveTo>
                  <a:cubicBezTo>
                    <a:pt x="2855" y="0"/>
                    <a:pt x="2844" y="1"/>
                    <a:pt x="2833" y="3"/>
                  </a:cubicBezTo>
                  <a:cubicBezTo>
                    <a:pt x="2056" y="141"/>
                    <a:pt x="1300" y="344"/>
                    <a:pt x="576" y="663"/>
                  </a:cubicBezTo>
                  <a:cubicBezTo>
                    <a:pt x="374" y="748"/>
                    <a:pt x="193" y="876"/>
                    <a:pt x="1" y="983"/>
                  </a:cubicBezTo>
                  <a:cubicBezTo>
                    <a:pt x="33" y="972"/>
                    <a:pt x="76" y="972"/>
                    <a:pt x="107" y="950"/>
                  </a:cubicBezTo>
                  <a:cubicBezTo>
                    <a:pt x="853" y="588"/>
                    <a:pt x="1630" y="344"/>
                    <a:pt x="2439" y="152"/>
                  </a:cubicBezTo>
                  <a:cubicBezTo>
                    <a:pt x="2620" y="110"/>
                    <a:pt x="2801" y="67"/>
                    <a:pt x="2982" y="13"/>
                  </a:cubicBezTo>
                  <a:cubicBezTo>
                    <a:pt x="2948" y="13"/>
                    <a:pt x="2908" y="0"/>
                    <a:pt x="2866" y="0"/>
                  </a:cubicBezTo>
                  <a:close/>
                </a:path>
              </a:pathLst>
            </a:custGeom>
            <a:solidFill>
              <a:srgbClr val="B7CECE"/>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3" name="Google Shape;2101;p65">
              <a:extLst>
                <a:ext uri="{FF2B5EF4-FFF2-40B4-BE49-F238E27FC236}">
                  <a16:creationId xmlns:a16="http://schemas.microsoft.com/office/drawing/2014/main" id="{A3D17025-A238-0EFB-1139-A640099FDAFB}"/>
                </a:ext>
              </a:extLst>
            </p:cNvPr>
            <p:cNvSpPr/>
            <p:nvPr/>
          </p:nvSpPr>
          <p:spPr>
            <a:xfrm>
              <a:off x="3488389" y="3343181"/>
              <a:ext cx="45488" cy="144217"/>
            </a:xfrm>
            <a:custGeom>
              <a:avLst/>
              <a:gdLst/>
              <a:ahLst/>
              <a:cxnLst/>
              <a:rect l="l" t="t" r="r" b="b"/>
              <a:pathLst>
                <a:path w="927" h="2939" extrusionOk="0">
                  <a:moveTo>
                    <a:pt x="1" y="0"/>
                  </a:moveTo>
                  <a:cubicBezTo>
                    <a:pt x="11" y="43"/>
                    <a:pt x="11" y="85"/>
                    <a:pt x="22" y="128"/>
                  </a:cubicBezTo>
                  <a:cubicBezTo>
                    <a:pt x="256" y="883"/>
                    <a:pt x="501" y="1640"/>
                    <a:pt x="735" y="2395"/>
                  </a:cubicBezTo>
                  <a:cubicBezTo>
                    <a:pt x="799" y="2577"/>
                    <a:pt x="863" y="2757"/>
                    <a:pt x="916" y="2939"/>
                  </a:cubicBezTo>
                  <a:cubicBezTo>
                    <a:pt x="916" y="2896"/>
                    <a:pt x="927" y="2842"/>
                    <a:pt x="916" y="2790"/>
                  </a:cubicBezTo>
                  <a:cubicBezTo>
                    <a:pt x="671" y="1980"/>
                    <a:pt x="437" y="1171"/>
                    <a:pt x="192" y="362"/>
                  </a:cubicBezTo>
                  <a:cubicBezTo>
                    <a:pt x="150" y="234"/>
                    <a:pt x="65" y="117"/>
                    <a:pt x="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0" name="Google Shape;2102;p65">
              <a:extLst>
                <a:ext uri="{FF2B5EF4-FFF2-40B4-BE49-F238E27FC236}">
                  <a16:creationId xmlns:a16="http://schemas.microsoft.com/office/drawing/2014/main" id="{E89AEAC8-CCE0-9673-0B0A-3B101EA18663}"/>
                </a:ext>
              </a:extLst>
            </p:cNvPr>
            <p:cNvSpPr/>
            <p:nvPr/>
          </p:nvSpPr>
          <p:spPr>
            <a:xfrm>
              <a:off x="3540107" y="3530671"/>
              <a:ext cx="19383" cy="135875"/>
            </a:xfrm>
            <a:custGeom>
              <a:avLst/>
              <a:gdLst/>
              <a:ahLst/>
              <a:cxnLst/>
              <a:rect l="l" t="t" r="r" b="b"/>
              <a:pathLst>
                <a:path w="395" h="2769" extrusionOk="0">
                  <a:moveTo>
                    <a:pt x="11" y="1"/>
                  </a:moveTo>
                  <a:cubicBezTo>
                    <a:pt x="11" y="76"/>
                    <a:pt x="0" y="161"/>
                    <a:pt x="11" y="225"/>
                  </a:cubicBezTo>
                  <a:cubicBezTo>
                    <a:pt x="86" y="810"/>
                    <a:pt x="171" y="1396"/>
                    <a:pt x="256" y="1981"/>
                  </a:cubicBezTo>
                  <a:cubicBezTo>
                    <a:pt x="288" y="2247"/>
                    <a:pt x="320" y="2513"/>
                    <a:pt x="352" y="2769"/>
                  </a:cubicBezTo>
                  <a:cubicBezTo>
                    <a:pt x="362" y="2705"/>
                    <a:pt x="395" y="2631"/>
                    <a:pt x="384" y="2556"/>
                  </a:cubicBezTo>
                  <a:cubicBezTo>
                    <a:pt x="310" y="1907"/>
                    <a:pt x="235" y="1247"/>
                    <a:pt x="149" y="597"/>
                  </a:cubicBezTo>
                  <a:cubicBezTo>
                    <a:pt x="128" y="395"/>
                    <a:pt x="54" y="203"/>
                    <a:pt x="11" y="1"/>
                  </a:cubicBezTo>
                  <a:close/>
                </a:path>
              </a:pathLst>
            </a:custGeom>
            <a:solidFill>
              <a:srgbClr val="B7CECE"/>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1" name="Google Shape;2103;p65">
              <a:extLst>
                <a:ext uri="{FF2B5EF4-FFF2-40B4-BE49-F238E27FC236}">
                  <a16:creationId xmlns:a16="http://schemas.microsoft.com/office/drawing/2014/main" id="{617107E5-5366-2308-78D2-A75E5CF51B9A}"/>
                </a:ext>
              </a:extLst>
            </p:cNvPr>
            <p:cNvSpPr/>
            <p:nvPr/>
          </p:nvSpPr>
          <p:spPr>
            <a:xfrm>
              <a:off x="3167139" y="3111725"/>
              <a:ext cx="112370" cy="31945"/>
            </a:xfrm>
            <a:custGeom>
              <a:avLst/>
              <a:gdLst/>
              <a:ahLst/>
              <a:cxnLst/>
              <a:rect l="l" t="t" r="r" b="b"/>
              <a:pathLst>
                <a:path w="2290" h="651" extrusionOk="0">
                  <a:moveTo>
                    <a:pt x="0" y="1"/>
                  </a:moveTo>
                  <a:cubicBezTo>
                    <a:pt x="33" y="12"/>
                    <a:pt x="54" y="43"/>
                    <a:pt x="96" y="54"/>
                  </a:cubicBezTo>
                  <a:cubicBezTo>
                    <a:pt x="532" y="161"/>
                    <a:pt x="980" y="246"/>
                    <a:pt x="1417" y="363"/>
                  </a:cubicBezTo>
                  <a:cubicBezTo>
                    <a:pt x="1715" y="438"/>
                    <a:pt x="2002" y="554"/>
                    <a:pt x="2289" y="651"/>
                  </a:cubicBezTo>
                  <a:cubicBezTo>
                    <a:pt x="2215" y="597"/>
                    <a:pt x="2151" y="533"/>
                    <a:pt x="2077" y="501"/>
                  </a:cubicBezTo>
                  <a:cubicBezTo>
                    <a:pt x="1597" y="352"/>
                    <a:pt x="1118" y="192"/>
                    <a:pt x="639" y="65"/>
                  </a:cubicBezTo>
                  <a:cubicBezTo>
                    <a:pt x="437" y="12"/>
                    <a:pt x="213" y="22"/>
                    <a:pt x="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2" name="Google Shape;2104;p65">
              <a:extLst>
                <a:ext uri="{FF2B5EF4-FFF2-40B4-BE49-F238E27FC236}">
                  <a16:creationId xmlns:a16="http://schemas.microsoft.com/office/drawing/2014/main" id="{9B1FD76D-598C-7474-05F1-9F6E81E432E3}"/>
                </a:ext>
              </a:extLst>
            </p:cNvPr>
            <p:cNvSpPr/>
            <p:nvPr/>
          </p:nvSpPr>
          <p:spPr>
            <a:xfrm>
              <a:off x="2623364" y="3323799"/>
              <a:ext cx="52750" cy="93037"/>
            </a:xfrm>
            <a:custGeom>
              <a:avLst/>
              <a:gdLst/>
              <a:ahLst/>
              <a:cxnLst/>
              <a:rect l="l" t="t" r="r" b="b"/>
              <a:pathLst>
                <a:path w="1075" h="1896" extrusionOk="0">
                  <a:moveTo>
                    <a:pt x="1075" y="1"/>
                  </a:moveTo>
                  <a:lnTo>
                    <a:pt x="1075" y="1"/>
                  </a:lnTo>
                  <a:cubicBezTo>
                    <a:pt x="1022" y="44"/>
                    <a:pt x="958" y="76"/>
                    <a:pt x="916" y="129"/>
                  </a:cubicBezTo>
                  <a:cubicBezTo>
                    <a:pt x="734" y="427"/>
                    <a:pt x="532" y="725"/>
                    <a:pt x="372" y="1034"/>
                  </a:cubicBezTo>
                  <a:cubicBezTo>
                    <a:pt x="234" y="1311"/>
                    <a:pt x="128" y="1609"/>
                    <a:pt x="0" y="1896"/>
                  </a:cubicBezTo>
                  <a:cubicBezTo>
                    <a:pt x="43" y="1822"/>
                    <a:pt x="96" y="1758"/>
                    <a:pt x="128" y="1694"/>
                  </a:cubicBezTo>
                  <a:cubicBezTo>
                    <a:pt x="320" y="1342"/>
                    <a:pt x="500" y="980"/>
                    <a:pt x="692" y="629"/>
                  </a:cubicBezTo>
                  <a:cubicBezTo>
                    <a:pt x="809" y="417"/>
                    <a:pt x="947" y="214"/>
                    <a:pt x="10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3" name="Google Shape;2105;p65">
              <a:extLst>
                <a:ext uri="{FF2B5EF4-FFF2-40B4-BE49-F238E27FC236}">
                  <a16:creationId xmlns:a16="http://schemas.microsoft.com/office/drawing/2014/main" id="{937EB828-5A8D-E5F8-16D9-C27D8890DC69}"/>
                </a:ext>
              </a:extLst>
            </p:cNvPr>
            <p:cNvSpPr/>
            <p:nvPr/>
          </p:nvSpPr>
          <p:spPr>
            <a:xfrm>
              <a:off x="3298740" y="3151421"/>
              <a:ext cx="65410" cy="40286"/>
            </a:xfrm>
            <a:custGeom>
              <a:avLst/>
              <a:gdLst/>
              <a:ahLst/>
              <a:cxnLst/>
              <a:rect l="l" t="t" r="r" b="b"/>
              <a:pathLst>
                <a:path w="1333" h="821" extrusionOk="0">
                  <a:moveTo>
                    <a:pt x="1" y="1"/>
                  </a:moveTo>
                  <a:cubicBezTo>
                    <a:pt x="171" y="107"/>
                    <a:pt x="353" y="225"/>
                    <a:pt x="533" y="331"/>
                  </a:cubicBezTo>
                  <a:cubicBezTo>
                    <a:pt x="800" y="490"/>
                    <a:pt x="1066" y="651"/>
                    <a:pt x="1332" y="821"/>
                  </a:cubicBezTo>
                  <a:cubicBezTo>
                    <a:pt x="1162" y="682"/>
                    <a:pt x="1002" y="523"/>
                    <a:pt x="810" y="405"/>
                  </a:cubicBezTo>
                  <a:cubicBezTo>
                    <a:pt x="555" y="256"/>
                    <a:pt x="268" y="140"/>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4" name="Google Shape;2106;p65">
              <a:extLst>
                <a:ext uri="{FF2B5EF4-FFF2-40B4-BE49-F238E27FC236}">
                  <a16:creationId xmlns:a16="http://schemas.microsoft.com/office/drawing/2014/main" id="{484C6E65-1AB4-C81C-D424-1ABA1FBE6893}"/>
                </a:ext>
              </a:extLst>
            </p:cNvPr>
            <p:cNvSpPr/>
            <p:nvPr/>
          </p:nvSpPr>
          <p:spPr>
            <a:xfrm>
              <a:off x="3065273" y="3107063"/>
              <a:ext cx="66931" cy="4220"/>
            </a:xfrm>
            <a:custGeom>
              <a:avLst/>
              <a:gdLst/>
              <a:ahLst/>
              <a:cxnLst/>
              <a:rect l="l" t="t" r="r" b="b"/>
              <a:pathLst>
                <a:path w="1364" h="86" extrusionOk="0">
                  <a:moveTo>
                    <a:pt x="1267" y="0"/>
                  </a:moveTo>
                  <a:cubicBezTo>
                    <a:pt x="884" y="0"/>
                    <a:pt x="501" y="0"/>
                    <a:pt x="128" y="11"/>
                  </a:cubicBezTo>
                  <a:cubicBezTo>
                    <a:pt x="86" y="11"/>
                    <a:pt x="43" y="64"/>
                    <a:pt x="1" y="85"/>
                  </a:cubicBezTo>
                  <a:cubicBezTo>
                    <a:pt x="458" y="74"/>
                    <a:pt x="905" y="53"/>
                    <a:pt x="1363" y="43"/>
                  </a:cubicBezTo>
                  <a:cubicBezTo>
                    <a:pt x="1331" y="22"/>
                    <a:pt x="1299" y="0"/>
                    <a:pt x="126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5" name="Google Shape;2107;p65">
              <a:extLst>
                <a:ext uri="{FF2B5EF4-FFF2-40B4-BE49-F238E27FC236}">
                  <a16:creationId xmlns:a16="http://schemas.microsoft.com/office/drawing/2014/main" id="{E8CA0F1F-61A1-2F8A-B988-F1B0893587AD}"/>
                </a:ext>
              </a:extLst>
            </p:cNvPr>
            <p:cNvSpPr/>
            <p:nvPr/>
          </p:nvSpPr>
          <p:spPr>
            <a:xfrm>
              <a:off x="3461254" y="3294554"/>
              <a:ext cx="25615" cy="44997"/>
            </a:xfrm>
            <a:custGeom>
              <a:avLst/>
              <a:gdLst/>
              <a:ahLst/>
              <a:cxnLst/>
              <a:rect l="l" t="t" r="r" b="b"/>
              <a:pathLst>
                <a:path w="522" h="917" extrusionOk="0">
                  <a:moveTo>
                    <a:pt x="0" y="1"/>
                  </a:moveTo>
                  <a:lnTo>
                    <a:pt x="0" y="1"/>
                  </a:lnTo>
                  <a:cubicBezTo>
                    <a:pt x="171" y="310"/>
                    <a:pt x="351" y="608"/>
                    <a:pt x="521" y="916"/>
                  </a:cubicBezTo>
                  <a:cubicBezTo>
                    <a:pt x="500" y="831"/>
                    <a:pt x="490" y="736"/>
                    <a:pt x="447" y="661"/>
                  </a:cubicBezTo>
                  <a:cubicBezTo>
                    <a:pt x="309" y="438"/>
                    <a:pt x="149" y="225"/>
                    <a:pt x="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6" name="Google Shape;2108;p65">
              <a:extLst>
                <a:ext uri="{FF2B5EF4-FFF2-40B4-BE49-F238E27FC236}">
                  <a16:creationId xmlns:a16="http://schemas.microsoft.com/office/drawing/2014/main" id="{DA95CE53-5B67-5AF2-AD5E-F3CD1FF2F03A}"/>
                </a:ext>
              </a:extLst>
            </p:cNvPr>
            <p:cNvSpPr/>
            <p:nvPr/>
          </p:nvSpPr>
          <p:spPr>
            <a:xfrm>
              <a:off x="2774298" y="3194258"/>
              <a:ext cx="38226" cy="28264"/>
            </a:xfrm>
            <a:custGeom>
              <a:avLst/>
              <a:gdLst/>
              <a:ahLst/>
              <a:cxnLst/>
              <a:rect l="l" t="t" r="r" b="b"/>
              <a:pathLst>
                <a:path w="779" h="576" extrusionOk="0">
                  <a:moveTo>
                    <a:pt x="778" y="1"/>
                  </a:moveTo>
                  <a:cubicBezTo>
                    <a:pt x="511" y="192"/>
                    <a:pt x="256" y="384"/>
                    <a:pt x="0" y="576"/>
                  </a:cubicBezTo>
                  <a:cubicBezTo>
                    <a:pt x="256" y="384"/>
                    <a:pt x="511" y="192"/>
                    <a:pt x="77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7" name="Google Shape;2109;p65">
              <a:extLst>
                <a:ext uri="{FF2B5EF4-FFF2-40B4-BE49-F238E27FC236}">
                  <a16:creationId xmlns:a16="http://schemas.microsoft.com/office/drawing/2014/main" id="{73C014B1-6903-3758-AE48-F5C8A6924AD4}"/>
                </a:ext>
              </a:extLst>
            </p:cNvPr>
            <p:cNvSpPr/>
            <p:nvPr/>
          </p:nvSpPr>
          <p:spPr>
            <a:xfrm>
              <a:off x="3365620" y="3192197"/>
              <a:ext cx="20953" cy="16733"/>
            </a:xfrm>
            <a:custGeom>
              <a:avLst/>
              <a:gdLst/>
              <a:ahLst/>
              <a:cxnLst/>
              <a:rect l="l" t="t" r="r" b="b"/>
              <a:pathLst>
                <a:path w="427" h="341" extrusionOk="0">
                  <a:moveTo>
                    <a:pt x="426" y="341"/>
                  </a:moveTo>
                  <a:cubicBezTo>
                    <a:pt x="288" y="234"/>
                    <a:pt x="150" y="118"/>
                    <a:pt x="1" y="0"/>
                  </a:cubicBezTo>
                  <a:cubicBezTo>
                    <a:pt x="150" y="118"/>
                    <a:pt x="288" y="234"/>
                    <a:pt x="426" y="34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8" name="Google Shape;2110;p65">
              <a:extLst>
                <a:ext uri="{FF2B5EF4-FFF2-40B4-BE49-F238E27FC236}">
                  <a16:creationId xmlns:a16="http://schemas.microsoft.com/office/drawing/2014/main" id="{878FB544-2E9D-152B-65FF-80D7665B8BF7}"/>
                </a:ext>
              </a:extLst>
            </p:cNvPr>
            <p:cNvSpPr/>
            <p:nvPr/>
          </p:nvSpPr>
          <p:spPr>
            <a:xfrm>
              <a:off x="2818165" y="3178114"/>
              <a:ext cx="20462" cy="12562"/>
            </a:xfrm>
            <a:custGeom>
              <a:avLst/>
              <a:gdLst/>
              <a:ahLst/>
              <a:cxnLst/>
              <a:rect l="l" t="t" r="r" b="b"/>
              <a:pathLst>
                <a:path w="417" h="256" extrusionOk="0">
                  <a:moveTo>
                    <a:pt x="416" y="0"/>
                  </a:moveTo>
                  <a:lnTo>
                    <a:pt x="1" y="256"/>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49" name="Google Shape;2111;p65">
              <a:extLst>
                <a:ext uri="{FF2B5EF4-FFF2-40B4-BE49-F238E27FC236}">
                  <a16:creationId xmlns:a16="http://schemas.microsoft.com/office/drawing/2014/main" id="{5E70F730-DFB1-9DE3-76C8-352794BCED19}"/>
                </a:ext>
              </a:extLst>
            </p:cNvPr>
            <p:cNvSpPr/>
            <p:nvPr/>
          </p:nvSpPr>
          <p:spPr>
            <a:xfrm>
              <a:off x="2685485" y="3295093"/>
              <a:ext cx="14672" cy="16242"/>
            </a:xfrm>
            <a:custGeom>
              <a:avLst/>
              <a:gdLst/>
              <a:ahLst/>
              <a:cxnLst/>
              <a:rect l="l" t="t" r="r" b="b"/>
              <a:pathLst>
                <a:path w="299" h="331" extrusionOk="0">
                  <a:moveTo>
                    <a:pt x="299" y="1"/>
                  </a:moveTo>
                  <a:cubicBezTo>
                    <a:pt x="203" y="107"/>
                    <a:pt x="107" y="214"/>
                    <a:pt x="1" y="330"/>
                  </a:cubicBezTo>
                  <a:cubicBezTo>
                    <a:pt x="107" y="214"/>
                    <a:pt x="203" y="107"/>
                    <a:pt x="29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0" name="Google Shape;2112;p65">
              <a:extLst>
                <a:ext uri="{FF2B5EF4-FFF2-40B4-BE49-F238E27FC236}">
                  <a16:creationId xmlns:a16="http://schemas.microsoft.com/office/drawing/2014/main" id="{EE1B885D-C4D3-E357-82F3-B31019143CCF}"/>
                </a:ext>
              </a:extLst>
            </p:cNvPr>
            <p:cNvSpPr/>
            <p:nvPr/>
          </p:nvSpPr>
          <p:spPr>
            <a:xfrm>
              <a:off x="3533826" y="3491515"/>
              <a:ext cx="3729" cy="19922"/>
            </a:xfrm>
            <a:custGeom>
              <a:avLst/>
              <a:gdLst/>
              <a:ahLst/>
              <a:cxnLst/>
              <a:rect l="l" t="t" r="r" b="b"/>
              <a:pathLst>
                <a:path w="76" h="406" extrusionOk="0">
                  <a:moveTo>
                    <a:pt x="76" y="405"/>
                  </a:moveTo>
                  <a:cubicBezTo>
                    <a:pt x="54" y="266"/>
                    <a:pt x="33" y="139"/>
                    <a:pt x="1" y="1"/>
                  </a:cubicBezTo>
                  <a:cubicBezTo>
                    <a:pt x="33" y="139"/>
                    <a:pt x="54" y="266"/>
                    <a:pt x="76" y="405"/>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1" name="Google Shape;2113;p65">
              <a:extLst>
                <a:ext uri="{FF2B5EF4-FFF2-40B4-BE49-F238E27FC236}">
                  <a16:creationId xmlns:a16="http://schemas.microsoft.com/office/drawing/2014/main" id="{348F0C28-2496-95E0-E5B7-A36C027CEE24}"/>
                </a:ext>
              </a:extLst>
            </p:cNvPr>
            <p:cNvSpPr/>
            <p:nvPr/>
          </p:nvSpPr>
          <p:spPr>
            <a:xfrm>
              <a:off x="3043340" y="3111234"/>
              <a:ext cx="17812" cy="2650"/>
            </a:xfrm>
            <a:custGeom>
              <a:avLst/>
              <a:gdLst/>
              <a:ahLst/>
              <a:cxnLst/>
              <a:rect l="l" t="t" r="r" b="b"/>
              <a:pathLst>
                <a:path w="363" h="54" extrusionOk="0">
                  <a:moveTo>
                    <a:pt x="362" y="0"/>
                  </a:moveTo>
                  <a:cubicBezTo>
                    <a:pt x="245" y="22"/>
                    <a:pt x="117" y="32"/>
                    <a:pt x="1" y="53"/>
                  </a:cubicBezTo>
                  <a:cubicBezTo>
                    <a:pt x="117" y="32"/>
                    <a:pt x="245" y="22"/>
                    <a:pt x="36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2" name="Google Shape;2114;p65">
              <a:extLst>
                <a:ext uri="{FF2B5EF4-FFF2-40B4-BE49-F238E27FC236}">
                  <a16:creationId xmlns:a16="http://schemas.microsoft.com/office/drawing/2014/main" id="{DB66F1FA-925D-ABCE-A295-B1E1F6C542FD}"/>
                </a:ext>
              </a:extLst>
            </p:cNvPr>
            <p:cNvSpPr/>
            <p:nvPr/>
          </p:nvSpPr>
          <p:spPr>
            <a:xfrm>
              <a:off x="3445012" y="3272620"/>
              <a:ext cx="10501" cy="13641"/>
            </a:xfrm>
            <a:custGeom>
              <a:avLst/>
              <a:gdLst/>
              <a:ahLst/>
              <a:cxnLst/>
              <a:rect l="l" t="t" r="r" b="b"/>
              <a:pathLst>
                <a:path w="214" h="278" extrusionOk="0">
                  <a:moveTo>
                    <a:pt x="214" y="277"/>
                  </a:moveTo>
                  <a:cubicBezTo>
                    <a:pt x="140" y="192"/>
                    <a:pt x="76" y="97"/>
                    <a:pt x="1" y="1"/>
                  </a:cubicBezTo>
                  <a:cubicBezTo>
                    <a:pt x="76" y="97"/>
                    <a:pt x="140" y="192"/>
                    <a:pt x="214" y="27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3" name="Google Shape;2115;p65">
              <a:extLst>
                <a:ext uri="{FF2B5EF4-FFF2-40B4-BE49-F238E27FC236}">
                  <a16:creationId xmlns:a16="http://schemas.microsoft.com/office/drawing/2014/main" id="{04EAC8A3-982D-130B-070E-03D674DEC8B7}"/>
                </a:ext>
              </a:extLst>
            </p:cNvPr>
            <p:cNvSpPr/>
            <p:nvPr/>
          </p:nvSpPr>
          <p:spPr>
            <a:xfrm>
              <a:off x="2743974" y="3239204"/>
              <a:ext cx="11041" cy="10501"/>
            </a:xfrm>
            <a:custGeom>
              <a:avLst/>
              <a:gdLst/>
              <a:ahLst/>
              <a:cxnLst/>
              <a:rect l="l" t="t" r="r" b="b"/>
              <a:pathLst>
                <a:path w="225" h="214" extrusionOk="0">
                  <a:moveTo>
                    <a:pt x="225" y="0"/>
                  </a:moveTo>
                  <a:cubicBezTo>
                    <a:pt x="150" y="75"/>
                    <a:pt x="76" y="149"/>
                    <a:pt x="1" y="213"/>
                  </a:cubicBezTo>
                  <a:cubicBezTo>
                    <a:pt x="76" y="149"/>
                    <a:pt x="150" y="75"/>
                    <a:pt x="22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4" name="Google Shape;2116;p65">
              <a:extLst>
                <a:ext uri="{FF2B5EF4-FFF2-40B4-BE49-F238E27FC236}">
                  <a16:creationId xmlns:a16="http://schemas.microsoft.com/office/drawing/2014/main" id="{660F710C-6802-523C-1C94-FAA3C28F9E69}"/>
                </a:ext>
              </a:extLst>
            </p:cNvPr>
            <p:cNvSpPr/>
            <p:nvPr/>
          </p:nvSpPr>
          <p:spPr>
            <a:xfrm>
              <a:off x="2844859" y="3167123"/>
              <a:ext cx="13592" cy="7900"/>
            </a:xfrm>
            <a:custGeom>
              <a:avLst/>
              <a:gdLst/>
              <a:ahLst/>
              <a:cxnLst/>
              <a:rect l="l" t="t" r="r" b="b"/>
              <a:pathLst>
                <a:path w="277" h="161" extrusionOk="0">
                  <a:moveTo>
                    <a:pt x="277" y="0"/>
                  </a:moveTo>
                  <a:cubicBezTo>
                    <a:pt x="181" y="54"/>
                    <a:pt x="85" y="107"/>
                    <a:pt x="0" y="160"/>
                  </a:cubicBezTo>
                  <a:cubicBezTo>
                    <a:pt x="85" y="107"/>
                    <a:pt x="181" y="54"/>
                    <a:pt x="2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5" name="Google Shape;2117;p65">
              <a:extLst>
                <a:ext uri="{FF2B5EF4-FFF2-40B4-BE49-F238E27FC236}">
                  <a16:creationId xmlns:a16="http://schemas.microsoft.com/office/drawing/2014/main" id="{FC28BE26-6922-57BB-DA89-F61E4F6FF217}"/>
                </a:ext>
              </a:extLst>
            </p:cNvPr>
            <p:cNvSpPr/>
            <p:nvPr/>
          </p:nvSpPr>
          <p:spPr>
            <a:xfrm>
              <a:off x="3436180" y="3261678"/>
              <a:ext cx="7851" cy="9471"/>
            </a:xfrm>
            <a:custGeom>
              <a:avLst/>
              <a:gdLst/>
              <a:ahLst/>
              <a:cxnLst/>
              <a:rect l="l" t="t" r="r" b="b"/>
              <a:pathLst>
                <a:path w="160" h="193" extrusionOk="0">
                  <a:moveTo>
                    <a:pt x="160" y="192"/>
                  </a:move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6" name="Google Shape;2118;p65">
              <a:extLst>
                <a:ext uri="{FF2B5EF4-FFF2-40B4-BE49-F238E27FC236}">
                  <a16:creationId xmlns:a16="http://schemas.microsoft.com/office/drawing/2014/main" id="{6239A847-A5D7-C880-659B-6E26A86ABCDB}"/>
                </a:ext>
              </a:extLst>
            </p:cNvPr>
            <p:cNvSpPr/>
            <p:nvPr/>
          </p:nvSpPr>
          <p:spPr>
            <a:xfrm>
              <a:off x="2761246" y="3225612"/>
              <a:ext cx="9471" cy="8391"/>
            </a:xfrm>
            <a:custGeom>
              <a:avLst/>
              <a:gdLst/>
              <a:ahLst/>
              <a:cxnLst/>
              <a:rect l="l" t="t" r="r" b="b"/>
              <a:pathLst>
                <a:path w="193" h="171" extrusionOk="0">
                  <a:moveTo>
                    <a:pt x="192" y="0"/>
                  </a:moveTo>
                  <a:cubicBezTo>
                    <a:pt x="128" y="54"/>
                    <a:pt x="65" y="118"/>
                    <a:pt x="1" y="171"/>
                  </a:cubicBezTo>
                  <a:cubicBezTo>
                    <a:pt x="65" y="118"/>
                    <a:pt x="128" y="54"/>
                    <a:pt x="1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7" name="Google Shape;2119;p65">
              <a:extLst>
                <a:ext uri="{FF2B5EF4-FFF2-40B4-BE49-F238E27FC236}">
                  <a16:creationId xmlns:a16="http://schemas.microsoft.com/office/drawing/2014/main" id="{BB015A95-35C2-7802-BF3F-461E19151FF2}"/>
                </a:ext>
              </a:extLst>
            </p:cNvPr>
            <p:cNvSpPr/>
            <p:nvPr/>
          </p:nvSpPr>
          <p:spPr>
            <a:xfrm>
              <a:off x="3149916" y="3110203"/>
              <a:ext cx="10992" cy="1080"/>
            </a:xfrm>
            <a:custGeom>
              <a:avLst/>
              <a:gdLst/>
              <a:ahLst/>
              <a:cxnLst/>
              <a:rect l="l" t="t" r="r" b="b"/>
              <a:pathLst>
                <a:path w="224" h="22" extrusionOk="0">
                  <a:moveTo>
                    <a:pt x="223" y="21"/>
                  </a:moveTo>
                  <a:cubicBezTo>
                    <a:pt x="149" y="10"/>
                    <a:pt x="74" y="10"/>
                    <a:pt x="0" y="0"/>
                  </a:cubicBezTo>
                  <a:cubicBezTo>
                    <a:pt x="74" y="10"/>
                    <a:pt x="149" y="10"/>
                    <a:pt x="223" y="2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8" name="Google Shape;2120;p65">
              <a:extLst>
                <a:ext uri="{FF2B5EF4-FFF2-40B4-BE49-F238E27FC236}">
                  <a16:creationId xmlns:a16="http://schemas.microsoft.com/office/drawing/2014/main" id="{E630A60B-2971-1981-EC39-D3DFE9C8ECD4}"/>
                </a:ext>
              </a:extLst>
            </p:cNvPr>
            <p:cNvSpPr/>
            <p:nvPr/>
          </p:nvSpPr>
          <p:spPr>
            <a:xfrm>
              <a:off x="3027687" y="3113834"/>
              <a:ext cx="11531" cy="2110"/>
            </a:xfrm>
            <a:custGeom>
              <a:avLst/>
              <a:gdLst/>
              <a:ahLst/>
              <a:cxnLst/>
              <a:rect l="l" t="t" r="r" b="b"/>
              <a:pathLst>
                <a:path w="235" h="43" extrusionOk="0">
                  <a:moveTo>
                    <a:pt x="234" y="0"/>
                  </a:moveTo>
                  <a:cubicBezTo>
                    <a:pt x="149" y="22"/>
                    <a:pt x="74" y="33"/>
                    <a:pt x="0" y="43"/>
                  </a:cubicBezTo>
                  <a:cubicBezTo>
                    <a:pt x="74" y="33"/>
                    <a:pt x="149" y="22"/>
                    <a:pt x="2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59" name="Google Shape;2121;p65">
              <a:extLst>
                <a:ext uri="{FF2B5EF4-FFF2-40B4-BE49-F238E27FC236}">
                  <a16:creationId xmlns:a16="http://schemas.microsoft.com/office/drawing/2014/main" id="{8C96AA6D-11D8-F755-B7E2-A9FC2A8E0800}"/>
                </a:ext>
              </a:extLst>
            </p:cNvPr>
            <p:cNvSpPr/>
            <p:nvPr/>
          </p:nvSpPr>
          <p:spPr>
            <a:xfrm>
              <a:off x="3012476" y="3116435"/>
              <a:ext cx="11041" cy="1129"/>
            </a:xfrm>
            <a:custGeom>
              <a:avLst/>
              <a:gdLst/>
              <a:ahLst/>
              <a:cxnLst/>
              <a:rect l="l" t="t" r="r" b="b"/>
              <a:pathLst>
                <a:path w="225" h="23" extrusionOk="0">
                  <a:moveTo>
                    <a:pt x="225" y="1"/>
                  </a:moveTo>
                  <a:cubicBezTo>
                    <a:pt x="150" y="11"/>
                    <a:pt x="76" y="11"/>
                    <a:pt x="1" y="22"/>
                  </a:cubicBezTo>
                  <a:cubicBezTo>
                    <a:pt x="76" y="11"/>
                    <a:pt x="150" y="11"/>
                    <a:pt x="22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0" name="Google Shape;2122;p65">
              <a:extLst>
                <a:ext uri="{FF2B5EF4-FFF2-40B4-BE49-F238E27FC236}">
                  <a16:creationId xmlns:a16="http://schemas.microsoft.com/office/drawing/2014/main" id="{AFD1E888-49ED-EB6A-C4BA-CF2EECD93580}"/>
                </a:ext>
              </a:extLst>
            </p:cNvPr>
            <p:cNvSpPr/>
            <p:nvPr/>
          </p:nvSpPr>
          <p:spPr>
            <a:xfrm>
              <a:off x="2676653" y="3312856"/>
              <a:ext cx="8391" cy="9471"/>
            </a:xfrm>
            <a:custGeom>
              <a:avLst/>
              <a:gdLst/>
              <a:ahLst/>
              <a:cxnLst/>
              <a:rect l="l" t="t" r="r" b="b"/>
              <a:pathLst>
                <a:path w="171" h="193" extrusionOk="0">
                  <a:moveTo>
                    <a:pt x="170" y="1"/>
                  </a:moveTo>
                  <a:cubicBezTo>
                    <a:pt x="117" y="65"/>
                    <a:pt x="53" y="129"/>
                    <a:pt x="0" y="192"/>
                  </a:cubicBezTo>
                  <a:cubicBezTo>
                    <a:pt x="64" y="129"/>
                    <a:pt x="117" y="65"/>
                    <a:pt x="17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1" name="Google Shape;2123;p65">
              <a:extLst>
                <a:ext uri="{FF2B5EF4-FFF2-40B4-BE49-F238E27FC236}">
                  <a16:creationId xmlns:a16="http://schemas.microsoft.com/office/drawing/2014/main" id="{A3DAB973-C5DC-54B2-6C4E-688F816FB655}"/>
                </a:ext>
              </a:extLst>
            </p:cNvPr>
            <p:cNvSpPr/>
            <p:nvPr/>
          </p:nvSpPr>
          <p:spPr>
            <a:xfrm>
              <a:off x="3411106" y="3233463"/>
              <a:ext cx="8882" cy="8931"/>
            </a:xfrm>
            <a:custGeom>
              <a:avLst/>
              <a:gdLst/>
              <a:ahLst/>
              <a:cxnLst/>
              <a:rect l="l" t="t" r="r" b="b"/>
              <a:pathLst>
                <a:path w="181" h="182" extrusionOk="0">
                  <a:moveTo>
                    <a:pt x="181" y="181"/>
                  </a:moveTo>
                  <a:cubicBezTo>
                    <a:pt x="117" y="117"/>
                    <a:pt x="64" y="53"/>
                    <a:pt x="0" y="1"/>
                  </a:cubicBezTo>
                  <a:cubicBezTo>
                    <a:pt x="64" y="53"/>
                    <a:pt x="117" y="117"/>
                    <a:pt x="181" y="18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2" name="Google Shape;2124;p65">
              <a:extLst>
                <a:ext uri="{FF2B5EF4-FFF2-40B4-BE49-F238E27FC236}">
                  <a16:creationId xmlns:a16="http://schemas.microsoft.com/office/drawing/2014/main" id="{55F50887-ACF3-20FC-4A32-8D1B6D21DC78}"/>
                </a:ext>
              </a:extLst>
            </p:cNvPr>
            <p:cNvSpPr/>
            <p:nvPr/>
          </p:nvSpPr>
          <p:spPr>
            <a:xfrm>
              <a:off x="3537997" y="3515558"/>
              <a:ext cx="2159" cy="11531"/>
            </a:xfrm>
            <a:custGeom>
              <a:avLst/>
              <a:gdLst/>
              <a:ahLst/>
              <a:cxnLst/>
              <a:rect l="l" t="t" r="r" b="b"/>
              <a:pathLst>
                <a:path w="44" h="235" extrusionOk="0">
                  <a:moveTo>
                    <a:pt x="43" y="235"/>
                  </a:moveTo>
                  <a:cubicBezTo>
                    <a:pt x="22" y="149"/>
                    <a:pt x="12" y="75"/>
                    <a:pt x="1" y="0"/>
                  </a:cubicBezTo>
                  <a:cubicBezTo>
                    <a:pt x="12" y="75"/>
                    <a:pt x="22" y="149"/>
                    <a:pt x="43" y="235"/>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3" name="Google Shape;2125;p65">
              <a:extLst>
                <a:ext uri="{FF2B5EF4-FFF2-40B4-BE49-F238E27FC236}">
                  <a16:creationId xmlns:a16="http://schemas.microsoft.com/office/drawing/2014/main" id="{E9D39327-68F3-8065-B5B2-11D02089AC05}"/>
                </a:ext>
              </a:extLst>
            </p:cNvPr>
            <p:cNvSpPr/>
            <p:nvPr/>
          </p:nvSpPr>
          <p:spPr>
            <a:xfrm>
              <a:off x="3285197" y="3145729"/>
              <a:ext cx="9421" cy="4711"/>
            </a:xfrm>
            <a:custGeom>
              <a:avLst/>
              <a:gdLst/>
              <a:ahLst/>
              <a:cxnLst/>
              <a:rect l="l" t="t" r="r" b="b"/>
              <a:pathLst>
                <a:path w="192" h="96" extrusionOk="0">
                  <a:moveTo>
                    <a:pt x="192" y="95"/>
                  </a:move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4" name="Google Shape;2126;p65">
              <a:extLst>
                <a:ext uri="{FF2B5EF4-FFF2-40B4-BE49-F238E27FC236}">
                  <a16:creationId xmlns:a16="http://schemas.microsoft.com/office/drawing/2014/main" id="{28510817-AFC4-BED4-42AC-4408EB698B6F}"/>
                </a:ext>
              </a:extLst>
            </p:cNvPr>
            <p:cNvSpPr/>
            <p:nvPr/>
          </p:nvSpPr>
          <p:spPr>
            <a:xfrm>
              <a:off x="3427250" y="3250686"/>
              <a:ext cx="5839" cy="6870"/>
            </a:xfrm>
            <a:custGeom>
              <a:avLst/>
              <a:gdLst/>
              <a:ahLst/>
              <a:cxnLst/>
              <a:rect l="l" t="t" r="r" b="b"/>
              <a:pathLst>
                <a:path w="119" h="140" extrusionOk="0">
                  <a:moveTo>
                    <a:pt x="118" y="139"/>
                  </a:moveTo>
                  <a:cubicBezTo>
                    <a:pt x="76" y="97"/>
                    <a:pt x="43" y="43"/>
                    <a:pt x="1" y="1"/>
                  </a:cubicBezTo>
                  <a:cubicBezTo>
                    <a:pt x="43" y="43"/>
                    <a:pt x="76" y="97"/>
                    <a:pt x="118" y="139"/>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5" name="Google Shape;2127;p65">
              <a:extLst>
                <a:ext uri="{FF2B5EF4-FFF2-40B4-BE49-F238E27FC236}">
                  <a16:creationId xmlns:a16="http://schemas.microsoft.com/office/drawing/2014/main" id="{21C53DE5-D784-7642-BF68-2C64556945AA}"/>
                </a:ext>
              </a:extLst>
            </p:cNvPr>
            <p:cNvSpPr/>
            <p:nvPr/>
          </p:nvSpPr>
          <p:spPr>
            <a:xfrm>
              <a:off x="3456543" y="3287782"/>
              <a:ext cx="3680" cy="5300"/>
            </a:xfrm>
            <a:custGeom>
              <a:avLst/>
              <a:gdLst/>
              <a:ahLst/>
              <a:cxnLst/>
              <a:rect l="l" t="t" r="r" b="b"/>
              <a:pathLst>
                <a:path w="75" h="108" extrusionOk="0">
                  <a:moveTo>
                    <a:pt x="75" y="107"/>
                  </a:moveTo>
                  <a:cubicBezTo>
                    <a:pt x="54" y="75"/>
                    <a:pt x="21" y="43"/>
                    <a:pt x="0" y="1"/>
                  </a:cubicBezTo>
                  <a:cubicBezTo>
                    <a:pt x="21" y="43"/>
                    <a:pt x="54" y="75"/>
                    <a:pt x="75" y="10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6" name="Google Shape;2128;p65">
              <a:extLst>
                <a:ext uri="{FF2B5EF4-FFF2-40B4-BE49-F238E27FC236}">
                  <a16:creationId xmlns:a16="http://schemas.microsoft.com/office/drawing/2014/main" id="{A10CE870-0EFB-703A-8292-87AC53EF7B01}"/>
                </a:ext>
              </a:extLst>
            </p:cNvPr>
            <p:cNvSpPr/>
            <p:nvPr/>
          </p:nvSpPr>
          <p:spPr>
            <a:xfrm>
              <a:off x="2595641" y="3176004"/>
              <a:ext cx="899110" cy="639480"/>
            </a:xfrm>
            <a:custGeom>
              <a:avLst/>
              <a:gdLst/>
              <a:ahLst/>
              <a:cxnLst/>
              <a:rect l="l" t="t" r="r" b="b"/>
              <a:pathLst>
                <a:path w="18323" h="13032" extrusionOk="0">
                  <a:moveTo>
                    <a:pt x="10540" y="1"/>
                  </a:moveTo>
                  <a:cubicBezTo>
                    <a:pt x="10658" y="171"/>
                    <a:pt x="10668" y="341"/>
                    <a:pt x="10519" y="490"/>
                  </a:cubicBezTo>
                  <a:cubicBezTo>
                    <a:pt x="10381" y="618"/>
                    <a:pt x="10381" y="746"/>
                    <a:pt x="10423" y="916"/>
                  </a:cubicBezTo>
                  <a:cubicBezTo>
                    <a:pt x="10455" y="1023"/>
                    <a:pt x="10434" y="1139"/>
                    <a:pt x="10423" y="1257"/>
                  </a:cubicBezTo>
                  <a:cubicBezTo>
                    <a:pt x="10329" y="1257"/>
                    <a:pt x="10234" y="1243"/>
                    <a:pt x="10140" y="1243"/>
                  </a:cubicBezTo>
                  <a:cubicBezTo>
                    <a:pt x="10117" y="1243"/>
                    <a:pt x="10094" y="1244"/>
                    <a:pt x="10072" y="1246"/>
                  </a:cubicBezTo>
                  <a:cubicBezTo>
                    <a:pt x="9997" y="1246"/>
                    <a:pt x="9934" y="1278"/>
                    <a:pt x="9859" y="1299"/>
                  </a:cubicBezTo>
                  <a:cubicBezTo>
                    <a:pt x="9785" y="1318"/>
                    <a:pt x="9696" y="1368"/>
                    <a:pt x="9646" y="1368"/>
                  </a:cubicBezTo>
                  <a:cubicBezTo>
                    <a:pt x="9638" y="1368"/>
                    <a:pt x="9630" y="1366"/>
                    <a:pt x="9624" y="1363"/>
                  </a:cubicBezTo>
                  <a:cubicBezTo>
                    <a:pt x="9561" y="1321"/>
                    <a:pt x="9508" y="1203"/>
                    <a:pt x="9497" y="1118"/>
                  </a:cubicBezTo>
                  <a:cubicBezTo>
                    <a:pt x="9475" y="1001"/>
                    <a:pt x="9465" y="916"/>
                    <a:pt x="9337" y="862"/>
                  </a:cubicBezTo>
                  <a:cubicBezTo>
                    <a:pt x="9252" y="831"/>
                    <a:pt x="9146" y="713"/>
                    <a:pt x="9146" y="650"/>
                  </a:cubicBezTo>
                  <a:cubicBezTo>
                    <a:pt x="9156" y="564"/>
                    <a:pt x="9252" y="448"/>
                    <a:pt x="9337" y="405"/>
                  </a:cubicBezTo>
                  <a:cubicBezTo>
                    <a:pt x="9497" y="320"/>
                    <a:pt x="9624" y="245"/>
                    <a:pt x="9593" y="32"/>
                  </a:cubicBezTo>
                  <a:lnTo>
                    <a:pt x="9593" y="32"/>
                  </a:lnTo>
                  <a:cubicBezTo>
                    <a:pt x="8943" y="160"/>
                    <a:pt x="8283" y="256"/>
                    <a:pt x="7634" y="405"/>
                  </a:cubicBezTo>
                  <a:cubicBezTo>
                    <a:pt x="6729" y="607"/>
                    <a:pt x="5909" y="1001"/>
                    <a:pt x="5143" y="1523"/>
                  </a:cubicBezTo>
                  <a:cubicBezTo>
                    <a:pt x="5168" y="1523"/>
                    <a:pt x="5196" y="1521"/>
                    <a:pt x="5223" y="1521"/>
                  </a:cubicBezTo>
                  <a:cubicBezTo>
                    <a:pt x="5264" y="1521"/>
                    <a:pt x="5300" y="1525"/>
                    <a:pt x="5313" y="1544"/>
                  </a:cubicBezTo>
                  <a:cubicBezTo>
                    <a:pt x="5377" y="1608"/>
                    <a:pt x="5441" y="1704"/>
                    <a:pt x="5441" y="1789"/>
                  </a:cubicBezTo>
                  <a:cubicBezTo>
                    <a:pt x="5451" y="1821"/>
                    <a:pt x="5313" y="1863"/>
                    <a:pt x="5238" y="1906"/>
                  </a:cubicBezTo>
                  <a:cubicBezTo>
                    <a:pt x="5207" y="1821"/>
                    <a:pt x="5153" y="1735"/>
                    <a:pt x="5132" y="1650"/>
                  </a:cubicBezTo>
                  <a:cubicBezTo>
                    <a:pt x="5111" y="1608"/>
                    <a:pt x="5143" y="1565"/>
                    <a:pt x="5143" y="1523"/>
                  </a:cubicBezTo>
                  <a:lnTo>
                    <a:pt x="5143" y="1523"/>
                  </a:lnTo>
                  <a:cubicBezTo>
                    <a:pt x="5047" y="1565"/>
                    <a:pt x="4940" y="1619"/>
                    <a:pt x="4834" y="1661"/>
                  </a:cubicBezTo>
                  <a:cubicBezTo>
                    <a:pt x="4781" y="1714"/>
                    <a:pt x="4717" y="1757"/>
                    <a:pt x="4653" y="1810"/>
                  </a:cubicBezTo>
                  <a:cubicBezTo>
                    <a:pt x="4440" y="1991"/>
                    <a:pt x="4216" y="2172"/>
                    <a:pt x="4025" y="2374"/>
                  </a:cubicBezTo>
                  <a:cubicBezTo>
                    <a:pt x="3205" y="3194"/>
                    <a:pt x="2556" y="4152"/>
                    <a:pt x="1938" y="5121"/>
                  </a:cubicBezTo>
                  <a:cubicBezTo>
                    <a:pt x="1321" y="6090"/>
                    <a:pt x="991" y="7176"/>
                    <a:pt x="650" y="8251"/>
                  </a:cubicBezTo>
                  <a:cubicBezTo>
                    <a:pt x="256" y="9486"/>
                    <a:pt x="43" y="10763"/>
                    <a:pt x="1" y="12062"/>
                  </a:cubicBezTo>
                  <a:cubicBezTo>
                    <a:pt x="43" y="12137"/>
                    <a:pt x="86" y="12211"/>
                    <a:pt x="161" y="12339"/>
                  </a:cubicBezTo>
                  <a:cubicBezTo>
                    <a:pt x="426" y="11626"/>
                    <a:pt x="821" y="11083"/>
                    <a:pt x="1353" y="10635"/>
                  </a:cubicBezTo>
                  <a:cubicBezTo>
                    <a:pt x="1417" y="10285"/>
                    <a:pt x="1491" y="9933"/>
                    <a:pt x="1555" y="9592"/>
                  </a:cubicBezTo>
                  <a:cubicBezTo>
                    <a:pt x="1385" y="9561"/>
                    <a:pt x="1278" y="9464"/>
                    <a:pt x="1321" y="9284"/>
                  </a:cubicBezTo>
                  <a:cubicBezTo>
                    <a:pt x="1354" y="9170"/>
                    <a:pt x="1421" y="9128"/>
                    <a:pt x="1506" y="9128"/>
                  </a:cubicBezTo>
                  <a:cubicBezTo>
                    <a:pt x="1556" y="9128"/>
                    <a:pt x="1613" y="9143"/>
                    <a:pt x="1672" y="9166"/>
                  </a:cubicBezTo>
                  <a:cubicBezTo>
                    <a:pt x="1864" y="8357"/>
                    <a:pt x="2141" y="7569"/>
                    <a:pt x="2609" y="6867"/>
                  </a:cubicBezTo>
                  <a:cubicBezTo>
                    <a:pt x="2726" y="6686"/>
                    <a:pt x="2811" y="6484"/>
                    <a:pt x="2907" y="6292"/>
                  </a:cubicBezTo>
                  <a:cubicBezTo>
                    <a:pt x="2886" y="6292"/>
                    <a:pt x="2865" y="6303"/>
                    <a:pt x="2843" y="6303"/>
                  </a:cubicBezTo>
                  <a:cubicBezTo>
                    <a:pt x="2726" y="6271"/>
                    <a:pt x="2556" y="6271"/>
                    <a:pt x="2492" y="6185"/>
                  </a:cubicBezTo>
                  <a:cubicBezTo>
                    <a:pt x="2449" y="6133"/>
                    <a:pt x="2503" y="5930"/>
                    <a:pt x="2577" y="5856"/>
                  </a:cubicBezTo>
                  <a:cubicBezTo>
                    <a:pt x="2768" y="5653"/>
                    <a:pt x="2801" y="5451"/>
                    <a:pt x="2694" y="5206"/>
                  </a:cubicBezTo>
                  <a:cubicBezTo>
                    <a:pt x="2673" y="5132"/>
                    <a:pt x="2662" y="5036"/>
                    <a:pt x="2683" y="4962"/>
                  </a:cubicBezTo>
                  <a:cubicBezTo>
                    <a:pt x="2698" y="4868"/>
                    <a:pt x="2774" y="4814"/>
                    <a:pt x="2865" y="4814"/>
                  </a:cubicBezTo>
                  <a:cubicBezTo>
                    <a:pt x="2909" y="4814"/>
                    <a:pt x="2957" y="4827"/>
                    <a:pt x="3003" y="4855"/>
                  </a:cubicBezTo>
                  <a:cubicBezTo>
                    <a:pt x="3078" y="4898"/>
                    <a:pt x="3130" y="4972"/>
                    <a:pt x="3205" y="5036"/>
                  </a:cubicBezTo>
                  <a:cubicBezTo>
                    <a:pt x="3335" y="4975"/>
                    <a:pt x="3443" y="4794"/>
                    <a:pt x="3591" y="4794"/>
                  </a:cubicBezTo>
                  <a:cubicBezTo>
                    <a:pt x="3650" y="4794"/>
                    <a:pt x="3715" y="4822"/>
                    <a:pt x="3790" y="4898"/>
                  </a:cubicBezTo>
                  <a:cubicBezTo>
                    <a:pt x="3908" y="4738"/>
                    <a:pt x="4025" y="4557"/>
                    <a:pt x="4164" y="4397"/>
                  </a:cubicBezTo>
                  <a:cubicBezTo>
                    <a:pt x="4812" y="3673"/>
                    <a:pt x="5536" y="3034"/>
                    <a:pt x="6357" y="2492"/>
                  </a:cubicBezTo>
                  <a:cubicBezTo>
                    <a:pt x="7357" y="1842"/>
                    <a:pt x="8464" y="1480"/>
                    <a:pt x="9657" y="1459"/>
                  </a:cubicBezTo>
                  <a:cubicBezTo>
                    <a:pt x="9692" y="1458"/>
                    <a:pt x="9727" y="1458"/>
                    <a:pt x="9762" y="1458"/>
                  </a:cubicBezTo>
                  <a:cubicBezTo>
                    <a:pt x="10367" y="1458"/>
                    <a:pt x="10980" y="1539"/>
                    <a:pt x="11583" y="1629"/>
                  </a:cubicBezTo>
                  <a:cubicBezTo>
                    <a:pt x="12030" y="1693"/>
                    <a:pt x="12478" y="1821"/>
                    <a:pt x="12893" y="2012"/>
                  </a:cubicBezTo>
                  <a:cubicBezTo>
                    <a:pt x="13787" y="2438"/>
                    <a:pt x="14394" y="3183"/>
                    <a:pt x="14905" y="4014"/>
                  </a:cubicBezTo>
                  <a:cubicBezTo>
                    <a:pt x="15086" y="4290"/>
                    <a:pt x="15257" y="4578"/>
                    <a:pt x="15427" y="4855"/>
                  </a:cubicBezTo>
                  <a:cubicBezTo>
                    <a:pt x="15469" y="4770"/>
                    <a:pt x="15491" y="4674"/>
                    <a:pt x="15555" y="4600"/>
                  </a:cubicBezTo>
                  <a:cubicBezTo>
                    <a:pt x="15615" y="4528"/>
                    <a:pt x="15715" y="4428"/>
                    <a:pt x="15770" y="4428"/>
                  </a:cubicBezTo>
                  <a:cubicBezTo>
                    <a:pt x="15773" y="4428"/>
                    <a:pt x="15775" y="4429"/>
                    <a:pt x="15778" y="4429"/>
                  </a:cubicBezTo>
                  <a:cubicBezTo>
                    <a:pt x="15863" y="4461"/>
                    <a:pt x="15969" y="4578"/>
                    <a:pt x="15980" y="4663"/>
                  </a:cubicBezTo>
                  <a:cubicBezTo>
                    <a:pt x="15990" y="4858"/>
                    <a:pt x="16010" y="4994"/>
                    <a:pt x="16250" y="4994"/>
                  </a:cubicBezTo>
                  <a:cubicBezTo>
                    <a:pt x="16259" y="4994"/>
                    <a:pt x="16269" y="4994"/>
                    <a:pt x="16279" y="4993"/>
                  </a:cubicBezTo>
                  <a:cubicBezTo>
                    <a:pt x="16449" y="4993"/>
                    <a:pt x="16513" y="5196"/>
                    <a:pt x="16406" y="5334"/>
                  </a:cubicBezTo>
                  <a:cubicBezTo>
                    <a:pt x="16364" y="5387"/>
                    <a:pt x="16300" y="5440"/>
                    <a:pt x="16225" y="5462"/>
                  </a:cubicBezTo>
                  <a:cubicBezTo>
                    <a:pt x="16055" y="5536"/>
                    <a:pt x="16044" y="5653"/>
                    <a:pt x="16066" y="5813"/>
                  </a:cubicBezTo>
                  <a:cubicBezTo>
                    <a:pt x="16076" y="5962"/>
                    <a:pt x="16066" y="6122"/>
                    <a:pt x="16055" y="6282"/>
                  </a:cubicBezTo>
                  <a:cubicBezTo>
                    <a:pt x="16172" y="6686"/>
                    <a:pt x="16331" y="7101"/>
                    <a:pt x="16385" y="7517"/>
                  </a:cubicBezTo>
                  <a:cubicBezTo>
                    <a:pt x="16534" y="8496"/>
                    <a:pt x="16651" y="9486"/>
                    <a:pt x="16757" y="10476"/>
                  </a:cubicBezTo>
                  <a:cubicBezTo>
                    <a:pt x="16842" y="11328"/>
                    <a:pt x="16875" y="12180"/>
                    <a:pt x="16939" y="13031"/>
                  </a:cubicBezTo>
                  <a:cubicBezTo>
                    <a:pt x="17024" y="12935"/>
                    <a:pt x="17119" y="12840"/>
                    <a:pt x="17204" y="12733"/>
                  </a:cubicBezTo>
                  <a:cubicBezTo>
                    <a:pt x="17458" y="12452"/>
                    <a:pt x="17736" y="12209"/>
                    <a:pt x="18115" y="12209"/>
                  </a:cubicBezTo>
                  <a:cubicBezTo>
                    <a:pt x="18181" y="12209"/>
                    <a:pt x="18250" y="12217"/>
                    <a:pt x="18323" y="12232"/>
                  </a:cubicBezTo>
                  <a:cubicBezTo>
                    <a:pt x="18248" y="11477"/>
                    <a:pt x="18174" y="10732"/>
                    <a:pt x="18088" y="9975"/>
                  </a:cubicBezTo>
                  <a:cubicBezTo>
                    <a:pt x="18046" y="9677"/>
                    <a:pt x="17992" y="9379"/>
                    <a:pt x="17950" y="9071"/>
                  </a:cubicBezTo>
                  <a:cubicBezTo>
                    <a:pt x="17927" y="9069"/>
                    <a:pt x="17903" y="9068"/>
                    <a:pt x="17879" y="9068"/>
                  </a:cubicBezTo>
                  <a:cubicBezTo>
                    <a:pt x="17844" y="9068"/>
                    <a:pt x="17809" y="9070"/>
                    <a:pt x="17775" y="9070"/>
                  </a:cubicBezTo>
                  <a:cubicBezTo>
                    <a:pt x="17702" y="9070"/>
                    <a:pt x="17635" y="9064"/>
                    <a:pt x="17588" y="9028"/>
                  </a:cubicBezTo>
                  <a:cubicBezTo>
                    <a:pt x="17524" y="8996"/>
                    <a:pt x="17524" y="8804"/>
                    <a:pt x="17566" y="8709"/>
                  </a:cubicBezTo>
                  <a:cubicBezTo>
                    <a:pt x="17604" y="8612"/>
                    <a:pt x="17682" y="8562"/>
                    <a:pt x="17776" y="8562"/>
                  </a:cubicBezTo>
                  <a:cubicBezTo>
                    <a:pt x="17817" y="8562"/>
                    <a:pt x="17862" y="8572"/>
                    <a:pt x="17907" y="8591"/>
                  </a:cubicBezTo>
                  <a:cubicBezTo>
                    <a:pt x="17907" y="8539"/>
                    <a:pt x="17907" y="8485"/>
                    <a:pt x="17897" y="8432"/>
                  </a:cubicBezTo>
                  <a:cubicBezTo>
                    <a:pt x="17726" y="7399"/>
                    <a:pt x="17556" y="6377"/>
                    <a:pt x="17215" y="5398"/>
                  </a:cubicBezTo>
                  <a:cubicBezTo>
                    <a:pt x="16939" y="4610"/>
                    <a:pt x="16736" y="3779"/>
                    <a:pt x="16246" y="3088"/>
                  </a:cubicBezTo>
                  <a:cubicBezTo>
                    <a:pt x="15948" y="2662"/>
                    <a:pt x="15576" y="2279"/>
                    <a:pt x="15246" y="1874"/>
                  </a:cubicBezTo>
                  <a:cubicBezTo>
                    <a:pt x="15198" y="1879"/>
                    <a:pt x="15157" y="1882"/>
                    <a:pt x="15122" y="1882"/>
                  </a:cubicBezTo>
                  <a:cubicBezTo>
                    <a:pt x="14943" y="1882"/>
                    <a:pt x="14910" y="1807"/>
                    <a:pt x="14937" y="1576"/>
                  </a:cubicBezTo>
                  <a:cubicBezTo>
                    <a:pt x="14841" y="1512"/>
                    <a:pt x="14746" y="1437"/>
                    <a:pt x="14639" y="1363"/>
                  </a:cubicBezTo>
                  <a:lnTo>
                    <a:pt x="14639" y="1363"/>
                  </a:lnTo>
                  <a:cubicBezTo>
                    <a:pt x="14649" y="1459"/>
                    <a:pt x="14692" y="1565"/>
                    <a:pt x="14660" y="1629"/>
                  </a:cubicBezTo>
                  <a:cubicBezTo>
                    <a:pt x="14607" y="1725"/>
                    <a:pt x="14500" y="1799"/>
                    <a:pt x="14394" y="1832"/>
                  </a:cubicBezTo>
                  <a:cubicBezTo>
                    <a:pt x="14392" y="1833"/>
                    <a:pt x="14389" y="1834"/>
                    <a:pt x="14386" y="1834"/>
                  </a:cubicBezTo>
                  <a:cubicBezTo>
                    <a:pt x="14343" y="1834"/>
                    <a:pt x="14214" y="1700"/>
                    <a:pt x="14223" y="1650"/>
                  </a:cubicBezTo>
                  <a:cubicBezTo>
                    <a:pt x="14256" y="1534"/>
                    <a:pt x="14330" y="1416"/>
                    <a:pt x="14405" y="1299"/>
                  </a:cubicBezTo>
                  <a:cubicBezTo>
                    <a:pt x="14412" y="1292"/>
                    <a:pt x="14426" y="1290"/>
                    <a:pt x="14444" y="1290"/>
                  </a:cubicBezTo>
                  <a:cubicBezTo>
                    <a:pt x="14479" y="1290"/>
                    <a:pt x="14529" y="1299"/>
                    <a:pt x="14564" y="1299"/>
                  </a:cubicBezTo>
                  <a:cubicBezTo>
                    <a:pt x="14500" y="1235"/>
                    <a:pt x="14436" y="1172"/>
                    <a:pt x="14362" y="1118"/>
                  </a:cubicBezTo>
                  <a:cubicBezTo>
                    <a:pt x="13745" y="671"/>
                    <a:pt x="13064" y="351"/>
                    <a:pt x="12329" y="202"/>
                  </a:cubicBezTo>
                  <a:cubicBezTo>
                    <a:pt x="11743" y="86"/>
                    <a:pt x="11136" y="64"/>
                    <a:pt x="1054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7" name="Google Shape;2129;p65">
              <a:extLst>
                <a:ext uri="{FF2B5EF4-FFF2-40B4-BE49-F238E27FC236}">
                  <a16:creationId xmlns:a16="http://schemas.microsoft.com/office/drawing/2014/main" id="{C0BAD210-A2BA-A999-3B50-E5F3A0A26853}"/>
                </a:ext>
              </a:extLst>
            </p:cNvPr>
            <p:cNvSpPr/>
            <p:nvPr/>
          </p:nvSpPr>
          <p:spPr>
            <a:xfrm>
              <a:off x="3044370" y="3151961"/>
              <a:ext cx="74734" cy="91172"/>
            </a:xfrm>
            <a:custGeom>
              <a:avLst/>
              <a:gdLst/>
              <a:ahLst/>
              <a:cxnLst/>
              <a:rect l="l" t="t" r="r" b="b"/>
              <a:pathLst>
                <a:path w="1523" h="1858" extrusionOk="0">
                  <a:moveTo>
                    <a:pt x="703" y="1"/>
                  </a:moveTo>
                  <a:cubicBezTo>
                    <a:pt x="640" y="75"/>
                    <a:pt x="554" y="150"/>
                    <a:pt x="512" y="245"/>
                  </a:cubicBezTo>
                  <a:cubicBezTo>
                    <a:pt x="469" y="330"/>
                    <a:pt x="469" y="427"/>
                    <a:pt x="448" y="522"/>
                  </a:cubicBezTo>
                  <a:cubicBezTo>
                    <a:pt x="479" y="735"/>
                    <a:pt x="352" y="810"/>
                    <a:pt x="192" y="895"/>
                  </a:cubicBezTo>
                  <a:cubicBezTo>
                    <a:pt x="107" y="938"/>
                    <a:pt x="11" y="1054"/>
                    <a:pt x="1" y="1140"/>
                  </a:cubicBezTo>
                  <a:cubicBezTo>
                    <a:pt x="1" y="1203"/>
                    <a:pt x="107" y="1321"/>
                    <a:pt x="192" y="1352"/>
                  </a:cubicBezTo>
                  <a:cubicBezTo>
                    <a:pt x="320" y="1406"/>
                    <a:pt x="330" y="1491"/>
                    <a:pt x="352" y="1608"/>
                  </a:cubicBezTo>
                  <a:cubicBezTo>
                    <a:pt x="363" y="1693"/>
                    <a:pt x="416" y="1811"/>
                    <a:pt x="479" y="1853"/>
                  </a:cubicBezTo>
                  <a:cubicBezTo>
                    <a:pt x="485" y="1856"/>
                    <a:pt x="493" y="1858"/>
                    <a:pt x="501" y="1858"/>
                  </a:cubicBezTo>
                  <a:cubicBezTo>
                    <a:pt x="551" y="1858"/>
                    <a:pt x="640" y="1808"/>
                    <a:pt x="714" y="1789"/>
                  </a:cubicBezTo>
                  <a:cubicBezTo>
                    <a:pt x="789" y="1768"/>
                    <a:pt x="852" y="1736"/>
                    <a:pt x="927" y="1736"/>
                  </a:cubicBezTo>
                  <a:cubicBezTo>
                    <a:pt x="949" y="1734"/>
                    <a:pt x="972" y="1733"/>
                    <a:pt x="995" y="1733"/>
                  </a:cubicBezTo>
                  <a:cubicBezTo>
                    <a:pt x="1089" y="1733"/>
                    <a:pt x="1184" y="1747"/>
                    <a:pt x="1278" y="1747"/>
                  </a:cubicBezTo>
                  <a:cubicBezTo>
                    <a:pt x="1289" y="1629"/>
                    <a:pt x="1310" y="1513"/>
                    <a:pt x="1278" y="1406"/>
                  </a:cubicBezTo>
                  <a:cubicBezTo>
                    <a:pt x="1236" y="1236"/>
                    <a:pt x="1236" y="1108"/>
                    <a:pt x="1374" y="980"/>
                  </a:cubicBezTo>
                  <a:cubicBezTo>
                    <a:pt x="1523" y="831"/>
                    <a:pt x="1513" y="661"/>
                    <a:pt x="1395" y="491"/>
                  </a:cubicBezTo>
                  <a:lnTo>
                    <a:pt x="1395" y="491"/>
                  </a:lnTo>
                  <a:cubicBezTo>
                    <a:pt x="1356" y="492"/>
                    <a:pt x="1318" y="494"/>
                    <a:pt x="1280" y="494"/>
                  </a:cubicBezTo>
                  <a:cubicBezTo>
                    <a:pt x="1111" y="494"/>
                    <a:pt x="961" y="456"/>
                    <a:pt x="927" y="203"/>
                  </a:cubicBezTo>
                  <a:cubicBezTo>
                    <a:pt x="916" y="129"/>
                    <a:pt x="778" y="65"/>
                    <a:pt x="70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8" name="Google Shape;2130;p65">
              <a:extLst>
                <a:ext uri="{FF2B5EF4-FFF2-40B4-BE49-F238E27FC236}">
                  <a16:creationId xmlns:a16="http://schemas.microsoft.com/office/drawing/2014/main" id="{95E4B2E2-9E11-23F2-B0B1-C72B79DA62CE}"/>
                </a:ext>
              </a:extLst>
            </p:cNvPr>
            <p:cNvSpPr/>
            <p:nvPr/>
          </p:nvSpPr>
          <p:spPr>
            <a:xfrm>
              <a:off x="3455464" y="3596129"/>
              <a:ext cx="20953" cy="24977"/>
            </a:xfrm>
            <a:custGeom>
              <a:avLst/>
              <a:gdLst/>
              <a:ahLst/>
              <a:cxnLst/>
              <a:rect l="l" t="t" r="r" b="b"/>
              <a:pathLst>
                <a:path w="427" h="509" extrusionOk="0">
                  <a:moveTo>
                    <a:pt x="253" y="0"/>
                  </a:moveTo>
                  <a:cubicBezTo>
                    <a:pt x="159" y="0"/>
                    <a:pt x="81" y="50"/>
                    <a:pt x="43" y="147"/>
                  </a:cubicBezTo>
                  <a:cubicBezTo>
                    <a:pt x="1" y="242"/>
                    <a:pt x="1" y="434"/>
                    <a:pt x="65" y="466"/>
                  </a:cubicBezTo>
                  <a:cubicBezTo>
                    <a:pt x="112" y="502"/>
                    <a:pt x="179" y="508"/>
                    <a:pt x="252" y="508"/>
                  </a:cubicBezTo>
                  <a:cubicBezTo>
                    <a:pt x="286" y="508"/>
                    <a:pt x="321" y="506"/>
                    <a:pt x="356" y="506"/>
                  </a:cubicBezTo>
                  <a:cubicBezTo>
                    <a:pt x="380" y="506"/>
                    <a:pt x="404" y="507"/>
                    <a:pt x="427" y="509"/>
                  </a:cubicBezTo>
                  <a:cubicBezTo>
                    <a:pt x="405" y="349"/>
                    <a:pt x="395" y="190"/>
                    <a:pt x="384" y="29"/>
                  </a:cubicBezTo>
                  <a:cubicBezTo>
                    <a:pt x="339" y="10"/>
                    <a:pt x="294" y="0"/>
                    <a:pt x="25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69" name="Google Shape;2131;p65">
              <a:extLst>
                <a:ext uri="{FF2B5EF4-FFF2-40B4-BE49-F238E27FC236}">
                  <a16:creationId xmlns:a16="http://schemas.microsoft.com/office/drawing/2014/main" id="{2DA633C6-B60B-135D-45F1-122D825CCF94}"/>
                </a:ext>
              </a:extLst>
            </p:cNvPr>
            <p:cNvSpPr/>
            <p:nvPr/>
          </p:nvSpPr>
          <p:spPr>
            <a:xfrm>
              <a:off x="3293048" y="3239254"/>
              <a:ext cx="23505" cy="26743"/>
            </a:xfrm>
            <a:custGeom>
              <a:avLst/>
              <a:gdLst/>
              <a:ahLst/>
              <a:cxnLst/>
              <a:rect l="l" t="t" r="r" b="b"/>
              <a:pathLst>
                <a:path w="479" h="545" extrusionOk="0">
                  <a:moveTo>
                    <a:pt x="231" y="1"/>
                  </a:moveTo>
                  <a:cubicBezTo>
                    <a:pt x="213" y="1"/>
                    <a:pt x="199" y="3"/>
                    <a:pt x="192" y="10"/>
                  </a:cubicBezTo>
                  <a:cubicBezTo>
                    <a:pt x="117" y="127"/>
                    <a:pt x="43" y="245"/>
                    <a:pt x="10" y="361"/>
                  </a:cubicBezTo>
                  <a:cubicBezTo>
                    <a:pt x="1" y="411"/>
                    <a:pt x="130" y="545"/>
                    <a:pt x="173" y="545"/>
                  </a:cubicBezTo>
                  <a:cubicBezTo>
                    <a:pt x="176" y="545"/>
                    <a:pt x="179" y="544"/>
                    <a:pt x="181" y="543"/>
                  </a:cubicBezTo>
                  <a:cubicBezTo>
                    <a:pt x="287" y="510"/>
                    <a:pt x="394" y="436"/>
                    <a:pt x="447" y="340"/>
                  </a:cubicBezTo>
                  <a:cubicBezTo>
                    <a:pt x="479" y="276"/>
                    <a:pt x="436" y="170"/>
                    <a:pt x="426" y="74"/>
                  </a:cubicBezTo>
                  <a:cubicBezTo>
                    <a:pt x="405" y="53"/>
                    <a:pt x="372" y="32"/>
                    <a:pt x="351" y="10"/>
                  </a:cubicBezTo>
                  <a:cubicBezTo>
                    <a:pt x="316" y="10"/>
                    <a:pt x="266" y="1"/>
                    <a:pt x="23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0" name="Google Shape;2132;p65">
              <a:extLst>
                <a:ext uri="{FF2B5EF4-FFF2-40B4-BE49-F238E27FC236}">
                  <a16:creationId xmlns:a16="http://schemas.microsoft.com/office/drawing/2014/main" id="{DDAF34BD-3A91-C01E-C05E-2114C6523A6C}"/>
                </a:ext>
              </a:extLst>
            </p:cNvPr>
            <p:cNvSpPr/>
            <p:nvPr/>
          </p:nvSpPr>
          <p:spPr>
            <a:xfrm>
              <a:off x="2810364" y="3238567"/>
              <a:ext cx="23554" cy="26302"/>
            </a:xfrm>
            <a:custGeom>
              <a:avLst/>
              <a:gdLst/>
              <a:ahLst/>
              <a:cxnLst/>
              <a:rect l="l" t="t" r="r" b="b"/>
              <a:pathLst>
                <a:path w="480" h="536" extrusionOk="0">
                  <a:moveTo>
                    <a:pt x="212" y="0"/>
                  </a:moveTo>
                  <a:cubicBezTo>
                    <a:pt x="205" y="0"/>
                    <a:pt x="198" y="1"/>
                    <a:pt x="192" y="3"/>
                  </a:cubicBezTo>
                  <a:cubicBezTo>
                    <a:pt x="117" y="24"/>
                    <a:pt x="32" y="152"/>
                    <a:pt x="22" y="237"/>
                  </a:cubicBezTo>
                  <a:cubicBezTo>
                    <a:pt x="0" y="408"/>
                    <a:pt x="138" y="482"/>
                    <a:pt x="277" y="535"/>
                  </a:cubicBezTo>
                  <a:cubicBezTo>
                    <a:pt x="341" y="482"/>
                    <a:pt x="405" y="439"/>
                    <a:pt x="458" y="386"/>
                  </a:cubicBezTo>
                  <a:cubicBezTo>
                    <a:pt x="458" y="311"/>
                    <a:pt x="479" y="205"/>
                    <a:pt x="436" y="152"/>
                  </a:cubicBezTo>
                  <a:cubicBezTo>
                    <a:pt x="379" y="84"/>
                    <a:pt x="278" y="0"/>
                    <a:pt x="21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1" name="Google Shape;2133;p65">
              <a:extLst>
                <a:ext uri="{FF2B5EF4-FFF2-40B4-BE49-F238E27FC236}">
                  <a16:creationId xmlns:a16="http://schemas.microsoft.com/office/drawing/2014/main" id="{E8B31E5A-DED5-92A8-BE49-C0F21A0B4F23}"/>
                </a:ext>
              </a:extLst>
            </p:cNvPr>
            <p:cNvSpPr/>
            <p:nvPr/>
          </p:nvSpPr>
          <p:spPr>
            <a:xfrm>
              <a:off x="3483188" y="3580329"/>
              <a:ext cx="27725" cy="23554"/>
            </a:xfrm>
            <a:custGeom>
              <a:avLst/>
              <a:gdLst/>
              <a:ahLst/>
              <a:cxnLst/>
              <a:rect l="l" t="t" r="r" b="b"/>
              <a:pathLst>
                <a:path w="565" h="480" extrusionOk="0">
                  <a:moveTo>
                    <a:pt x="320" y="1"/>
                  </a:moveTo>
                  <a:cubicBezTo>
                    <a:pt x="235" y="75"/>
                    <a:pt x="149" y="160"/>
                    <a:pt x="0" y="288"/>
                  </a:cubicBezTo>
                  <a:cubicBezTo>
                    <a:pt x="138" y="384"/>
                    <a:pt x="213" y="479"/>
                    <a:pt x="287" y="479"/>
                  </a:cubicBezTo>
                  <a:cubicBezTo>
                    <a:pt x="426" y="479"/>
                    <a:pt x="564" y="394"/>
                    <a:pt x="533" y="245"/>
                  </a:cubicBezTo>
                  <a:cubicBezTo>
                    <a:pt x="511" y="150"/>
                    <a:pt x="394" y="75"/>
                    <a:pt x="32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2" name="Google Shape;2134;p65">
              <a:extLst>
                <a:ext uri="{FF2B5EF4-FFF2-40B4-BE49-F238E27FC236}">
                  <a16:creationId xmlns:a16="http://schemas.microsoft.com/office/drawing/2014/main" id="{22A33C4A-DC27-15A8-7B6F-D0A5B11235A7}"/>
                </a:ext>
              </a:extLst>
            </p:cNvPr>
            <p:cNvSpPr/>
            <p:nvPr/>
          </p:nvSpPr>
          <p:spPr>
            <a:xfrm>
              <a:off x="3322293" y="3217222"/>
              <a:ext cx="24535" cy="22131"/>
            </a:xfrm>
            <a:custGeom>
              <a:avLst/>
              <a:gdLst/>
              <a:ahLst/>
              <a:cxnLst/>
              <a:rect l="l" t="t" r="r" b="b"/>
              <a:pathLst>
                <a:path w="500" h="451" extrusionOk="0">
                  <a:moveTo>
                    <a:pt x="323" y="1"/>
                  </a:moveTo>
                  <a:cubicBezTo>
                    <a:pt x="322" y="1"/>
                    <a:pt x="321" y="1"/>
                    <a:pt x="320" y="1"/>
                  </a:cubicBezTo>
                  <a:cubicBezTo>
                    <a:pt x="224" y="44"/>
                    <a:pt x="138" y="140"/>
                    <a:pt x="0" y="257"/>
                  </a:cubicBezTo>
                  <a:cubicBezTo>
                    <a:pt x="127" y="345"/>
                    <a:pt x="237" y="451"/>
                    <a:pt x="270" y="451"/>
                  </a:cubicBezTo>
                  <a:cubicBezTo>
                    <a:pt x="273" y="451"/>
                    <a:pt x="276" y="450"/>
                    <a:pt x="277" y="448"/>
                  </a:cubicBezTo>
                  <a:cubicBezTo>
                    <a:pt x="362" y="384"/>
                    <a:pt x="448" y="289"/>
                    <a:pt x="479" y="183"/>
                  </a:cubicBezTo>
                  <a:cubicBezTo>
                    <a:pt x="500" y="141"/>
                    <a:pt x="361" y="1"/>
                    <a:pt x="3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3" name="Google Shape;2135;p65">
              <a:extLst>
                <a:ext uri="{FF2B5EF4-FFF2-40B4-BE49-F238E27FC236}">
                  <a16:creationId xmlns:a16="http://schemas.microsoft.com/office/drawing/2014/main" id="{F3086C56-4AAB-DE7A-8289-14B7612C71B3}"/>
                </a:ext>
              </a:extLst>
            </p:cNvPr>
            <p:cNvSpPr/>
            <p:nvPr/>
          </p:nvSpPr>
          <p:spPr>
            <a:xfrm>
              <a:off x="2843779" y="3217811"/>
              <a:ext cx="20413" cy="24044"/>
            </a:xfrm>
            <a:custGeom>
              <a:avLst/>
              <a:gdLst/>
              <a:ahLst/>
              <a:cxnLst/>
              <a:rect l="l" t="t" r="r" b="b"/>
              <a:pathLst>
                <a:path w="416" h="490" extrusionOk="0">
                  <a:moveTo>
                    <a:pt x="224" y="0"/>
                  </a:moveTo>
                  <a:cubicBezTo>
                    <a:pt x="139" y="22"/>
                    <a:pt x="32" y="117"/>
                    <a:pt x="11" y="202"/>
                  </a:cubicBezTo>
                  <a:cubicBezTo>
                    <a:pt x="1" y="256"/>
                    <a:pt x="107" y="351"/>
                    <a:pt x="214" y="490"/>
                  </a:cubicBezTo>
                  <a:cubicBezTo>
                    <a:pt x="309" y="341"/>
                    <a:pt x="416" y="266"/>
                    <a:pt x="405" y="181"/>
                  </a:cubicBezTo>
                  <a:cubicBezTo>
                    <a:pt x="405" y="117"/>
                    <a:pt x="278" y="0"/>
                    <a:pt x="2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4" name="Google Shape;2136;p65">
              <a:extLst>
                <a:ext uri="{FF2B5EF4-FFF2-40B4-BE49-F238E27FC236}">
                  <a16:creationId xmlns:a16="http://schemas.microsoft.com/office/drawing/2014/main" id="{2F64D5A6-751F-1022-9489-E027A7E8A75F}"/>
                </a:ext>
              </a:extLst>
            </p:cNvPr>
            <p:cNvSpPr/>
            <p:nvPr/>
          </p:nvSpPr>
          <p:spPr>
            <a:xfrm>
              <a:off x="3488389" y="3613204"/>
              <a:ext cx="20708" cy="23750"/>
            </a:xfrm>
            <a:custGeom>
              <a:avLst/>
              <a:gdLst/>
              <a:ahLst/>
              <a:cxnLst/>
              <a:rect l="l" t="t" r="r" b="b"/>
              <a:pathLst>
                <a:path w="422" h="484" extrusionOk="0">
                  <a:moveTo>
                    <a:pt x="192" y="1"/>
                  </a:moveTo>
                  <a:cubicBezTo>
                    <a:pt x="96" y="140"/>
                    <a:pt x="1" y="214"/>
                    <a:pt x="11" y="289"/>
                  </a:cubicBezTo>
                  <a:cubicBezTo>
                    <a:pt x="11" y="363"/>
                    <a:pt x="118" y="469"/>
                    <a:pt x="192" y="480"/>
                  </a:cubicBezTo>
                  <a:cubicBezTo>
                    <a:pt x="204" y="483"/>
                    <a:pt x="217" y="484"/>
                    <a:pt x="229" y="484"/>
                  </a:cubicBezTo>
                  <a:cubicBezTo>
                    <a:pt x="325" y="484"/>
                    <a:pt x="422" y="410"/>
                    <a:pt x="384" y="278"/>
                  </a:cubicBezTo>
                  <a:cubicBezTo>
                    <a:pt x="373" y="203"/>
                    <a:pt x="288" y="129"/>
                    <a:pt x="19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5" name="Google Shape;2137;p65">
              <a:extLst>
                <a:ext uri="{FF2B5EF4-FFF2-40B4-BE49-F238E27FC236}">
                  <a16:creationId xmlns:a16="http://schemas.microsoft.com/office/drawing/2014/main" id="{A4022B8B-31D6-EEC5-8AC8-43871B466DE1}"/>
                </a:ext>
              </a:extLst>
            </p:cNvPr>
            <p:cNvSpPr/>
            <p:nvPr/>
          </p:nvSpPr>
          <p:spPr>
            <a:xfrm>
              <a:off x="3327249" y="3252796"/>
              <a:ext cx="16488" cy="15604"/>
            </a:xfrm>
            <a:custGeom>
              <a:avLst/>
              <a:gdLst/>
              <a:ahLst/>
              <a:cxnLst/>
              <a:rect l="l" t="t" r="r" b="b"/>
              <a:pathLst>
                <a:path w="336" h="318" extrusionOk="0">
                  <a:moveTo>
                    <a:pt x="336" y="0"/>
                  </a:moveTo>
                  <a:cubicBezTo>
                    <a:pt x="229" y="0"/>
                    <a:pt x="134" y="11"/>
                    <a:pt x="27" y="11"/>
                  </a:cubicBezTo>
                  <a:cubicBezTo>
                    <a:pt x="0" y="242"/>
                    <a:pt x="33" y="317"/>
                    <a:pt x="212" y="317"/>
                  </a:cubicBezTo>
                  <a:cubicBezTo>
                    <a:pt x="247" y="317"/>
                    <a:pt x="288" y="314"/>
                    <a:pt x="336" y="309"/>
                  </a:cubicBezTo>
                  <a:lnTo>
                    <a:pt x="33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6" name="Google Shape;2138;p65">
              <a:extLst>
                <a:ext uri="{FF2B5EF4-FFF2-40B4-BE49-F238E27FC236}">
                  <a16:creationId xmlns:a16="http://schemas.microsoft.com/office/drawing/2014/main" id="{1F8C9EDC-7911-29DA-DD63-30D225FA2610}"/>
                </a:ext>
              </a:extLst>
            </p:cNvPr>
            <p:cNvSpPr/>
            <p:nvPr/>
          </p:nvSpPr>
          <p:spPr>
            <a:xfrm>
              <a:off x="2467671" y="3822236"/>
              <a:ext cx="342214" cy="142058"/>
            </a:xfrm>
            <a:custGeom>
              <a:avLst/>
              <a:gdLst/>
              <a:ahLst/>
              <a:cxnLst/>
              <a:rect l="l" t="t" r="r" b="b"/>
              <a:pathLst>
                <a:path w="6974" h="2895" extrusionOk="0">
                  <a:moveTo>
                    <a:pt x="4081" y="1"/>
                  </a:moveTo>
                  <a:cubicBezTo>
                    <a:pt x="4033" y="1"/>
                    <a:pt x="3986" y="7"/>
                    <a:pt x="3940" y="20"/>
                  </a:cubicBezTo>
                  <a:cubicBezTo>
                    <a:pt x="3535" y="117"/>
                    <a:pt x="3205" y="330"/>
                    <a:pt x="2960" y="659"/>
                  </a:cubicBezTo>
                  <a:cubicBezTo>
                    <a:pt x="2821" y="841"/>
                    <a:pt x="2683" y="1021"/>
                    <a:pt x="2534" y="1213"/>
                  </a:cubicBezTo>
                  <a:cubicBezTo>
                    <a:pt x="2310" y="1021"/>
                    <a:pt x="2109" y="841"/>
                    <a:pt x="1906" y="670"/>
                  </a:cubicBezTo>
                  <a:cubicBezTo>
                    <a:pt x="1694" y="495"/>
                    <a:pt x="1447" y="409"/>
                    <a:pt x="1204" y="409"/>
                  </a:cubicBezTo>
                  <a:cubicBezTo>
                    <a:pt x="946" y="409"/>
                    <a:pt x="693" y="505"/>
                    <a:pt x="490" y="692"/>
                  </a:cubicBezTo>
                  <a:cubicBezTo>
                    <a:pt x="1" y="1139"/>
                    <a:pt x="65" y="1948"/>
                    <a:pt x="309" y="2267"/>
                  </a:cubicBezTo>
                  <a:cubicBezTo>
                    <a:pt x="352" y="2326"/>
                    <a:pt x="461" y="2372"/>
                    <a:pt x="537" y="2372"/>
                  </a:cubicBezTo>
                  <a:cubicBezTo>
                    <a:pt x="556" y="2372"/>
                    <a:pt x="573" y="2369"/>
                    <a:pt x="586" y="2363"/>
                  </a:cubicBezTo>
                  <a:cubicBezTo>
                    <a:pt x="714" y="2310"/>
                    <a:pt x="692" y="2182"/>
                    <a:pt x="628" y="2054"/>
                  </a:cubicBezTo>
                  <a:cubicBezTo>
                    <a:pt x="565" y="1927"/>
                    <a:pt x="512" y="1777"/>
                    <a:pt x="501" y="1639"/>
                  </a:cubicBezTo>
                  <a:cubicBezTo>
                    <a:pt x="458" y="1309"/>
                    <a:pt x="597" y="1054"/>
                    <a:pt x="863" y="883"/>
                  </a:cubicBezTo>
                  <a:cubicBezTo>
                    <a:pt x="963" y="821"/>
                    <a:pt x="1071" y="793"/>
                    <a:pt x="1178" y="793"/>
                  </a:cubicBezTo>
                  <a:cubicBezTo>
                    <a:pt x="1308" y="793"/>
                    <a:pt x="1438" y="834"/>
                    <a:pt x="1555" y="905"/>
                  </a:cubicBezTo>
                  <a:cubicBezTo>
                    <a:pt x="1725" y="1000"/>
                    <a:pt x="1885" y="1149"/>
                    <a:pt x="2023" y="1309"/>
                  </a:cubicBezTo>
                  <a:cubicBezTo>
                    <a:pt x="2182" y="1490"/>
                    <a:pt x="2346" y="1611"/>
                    <a:pt x="2517" y="1611"/>
                  </a:cubicBezTo>
                  <a:cubicBezTo>
                    <a:pt x="2667" y="1611"/>
                    <a:pt x="2822" y="1517"/>
                    <a:pt x="2982" y="1288"/>
                  </a:cubicBezTo>
                  <a:cubicBezTo>
                    <a:pt x="3141" y="1054"/>
                    <a:pt x="3322" y="819"/>
                    <a:pt x="3535" y="638"/>
                  </a:cubicBezTo>
                  <a:cubicBezTo>
                    <a:pt x="3727" y="480"/>
                    <a:pt x="3890" y="391"/>
                    <a:pt x="4025" y="391"/>
                  </a:cubicBezTo>
                  <a:cubicBezTo>
                    <a:pt x="4191" y="391"/>
                    <a:pt x="4315" y="525"/>
                    <a:pt x="4397" y="830"/>
                  </a:cubicBezTo>
                  <a:cubicBezTo>
                    <a:pt x="4461" y="1085"/>
                    <a:pt x="4504" y="1341"/>
                    <a:pt x="4557" y="1596"/>
                  </a:cubicBezTo>
                  <a:cubicBezTo>
                    <a:pt x="4600" y="1818"/>
                    <a:pt x="4720" y="1939"/>
                    <a:pt x="4879" y="1939"/>
                  </a:cubicBezTo>
                  <a:cubicBezTo>
                    <a:pt x="4956" y="1939"/>
                    <a:pt x="5042" y="1911"/>
                    <a:pt x="5132" y="1852"/>
                  </a:cubicBezTo>
                  <a:cubicBezTo>
                    <a:pt x="5270" y="1766"/>
                    <a:pt x="5398" y="1671"/>
                    <a:pt x="5537" y="1596"/>
                  </a:cubicBezTo>
                  <a:cubicBezTo>
                    <a:pt x="5678" y="1530"/>
                    <a:pt x="5804" y="1497"/>
                    <a:pt x="5916" y="1497"/>
                  </a:cubicBezTo>
                  <a:cubicBezTo>
                    <a:pt x="6164" y="1497"/>
                    <a:pt x="6338" y="1662"/>
                    <a:pt x="6441" y="2001"/>
                  </a:cubicBezTo>
                  <a:cubicBezTo>
                    <a:pt x="6505" y="2225"/>
                    <a:pt x="6537" y="2469"/>
                    <a:pt x="6611" y="2693"/>
                  </a:cubicBezTo>
                  <a:cubicBezTo>
                    <a:pt x="6644" y="2778"/>
                    <a:pt x="6760" y="2831"/>
                    <a:pt x="6835" y="2895"/>
                  </a:cubicBezTo>
                  <a:cubicBezTo>
                    <a:pt x="6878" y="2799"/>
                    <a:pt x="6973" y="2703"/>
                    <a:pt x="6963" y="2618"/>
                  </a:cubicBezTo>
                  <a:cubicBezTo>
                    <a:pt x="6899" y="2288"/>
                    <a:pt x="6835" y="1948"/>
                    <a:pt x="6708" y="1628"/>
                  </a:cubicBezTo>
                  <a:cubicBezTo>
                    <a:pt x="6622" y="1373"/>
                    <a:pt x="6410" y="1181"/>
                    <a:pt x="6122" y="1149"/>
                  </a:cubicBezTo>
                  <a:cubicBezTo>
                    <a:pt x="6057" y="1143"/>
                    <a:pt x="5992" y="1140"/>
                    <a:pt x="5927" y="1140"/>
                  </a:cubicBezTo>
                  <a:cubicBezTo>
                    <a:pt x="5642" y="1140"/>
                    <a:pt x="5364" y="1203"/>
                    <a:pt x="5121" y="1394"/>
                  </a:cubicBezTo>
                  <a:cubicBezTo>
                    <a:pt x="5068" y="1426"/>
                    <a:pt x="5004" y="1447"/>
                    <a:pt x="4983" y="1458"/>
                  </a:cubicBezTo>
                  <a:cubicBezTo>
                    <a:pt x="4855" y="1075"/>
                    <a:pt x="4749" y="713"/>
                    <a:pt x="4600" y="361"/>
                  </a:cubicBezTo>
                  <a:cubicBezTo>
                    <a:pt x="4512" y="134"/>
                    <a:pt x="4296" y="1"/>
                    <a:pt x="4081" y="1"/>
                  </a:cubicBezTo>
                  <a:close/>
                </a:path>
              </a:pathLst>
            </a:custGeom>
            <a:solidFill>
              <a:srgbClr val="FFECD6">
                <a:alpha val="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7" name="Google Shape;2139;p65">
              <a:extLst>
                <a:ext uri="{FF2B5EF4-FFF2-40B4-BE49-F238E27FC236}">
                  <a16:creationId xmlns:a16="http://schemas.microsoft.com/office/drawing/2014/main" id="{8B1FB06D-F5CF-CE2D-5A8F-A67F2C16789C}"/>
                </a:ext>
              </a:extLst>
            </p:cNvPr>
            <p:cNvSpPr/>
            <p:nvPr/>
          </p:nvSpPr>
          <p:spPr>
            <a:xfrm>
              <a:off x="2715809" y="3411189"/>
              <a:ext cx="77874" cy="89258"/>
            </a:xfrm>
            <a:custGeom>
              <a:avLst/>
              <a:gdLst/>
              <a:ahLst/>
              <a:cxnLst/>
              <a:rect l="l" t="t" r="r" b="b"/>
              <a:pathLst>
                <a:path w="1587" h="1819" extrusionOk="0">
                  <a:moveTo>
                    <a:pt x="1142" y="1"/>
                  </a:moveTo>
                  <a:cubicBezTo>
                    <a:pt x="994" y="1"/>
                    <a:pt x="886" y="182"/>
                    <a:pt x="756" y="243"/>
                  </a:cubicBezTo>
                  <a:cubicBezTo>
                    <a:pt x="681" y="179"/>
                    <a:pt x="629" y="105"/>
                    <a:pt x="554" y="62"/>
                  </a:cubicBezTo>
                  <a:cubicBezTo>
                    <a:pt x="508" y="34"/>
                    <a:pt x="460" y="21"/>
                    <a:pt x="416" y="21"/>
                  </a:cubicBezTo>
                  <a:cubicBezTo>
                    <a:pt x="325" y="21"/>
                    <a:pt x="249" y="75"/>
                    <a:pt x="234" y="169"/>
                  </a:cubicBezTo>
                  <a:cubicBezTo>
                    <a:pt x="213" y="243"/>
                    <a:pt x="224" y="339"/>
                    <a:pt x="245" y="413"/>
                  </a:cubicBezTo>
                  <a:cubicBezTo>
                    <a:pt x="352" y="658"/>
                    <a:pt x="319" y="860"/>
                    <a:pt x="128" y="1063"/>
                  </a:cubicBezTo>
                  <a:cubicBezTo>
                    <a:pt x="54" y="1137"/>
                    <a:pt x="0" y="1340"/>
                    <a:pt x="43" y="1392"/>
                  </a:cubicBezTo>
                  <a:cubicBezTo>
                    <a:pt x="107" y="1478"/>
                    <a:pt x="277" y="1478"/>
                    <a:pt x="394" y="1510"/>
                  </a:cubicBezTo>
                  <a:cubicBezTo>
                    <a:pt x="416" y="1510"/>
                    <a:pt x="437" y="1499"/>
                    <a:pt x="458" y="1499"/>
                  </a:cubicBezTo>
                  <a:lnTo>
                    <a:pt x="618" y="1627"/>
                  </a:lnTo>
                  <a:cubicBezTo>
                    <a:pt x="690" y="1688"/>
                    <a:pt x="781" y="1819"/>
                    <a:pt x="844" y="1819"/>
                  </a:cubicBezTo>
                  <a:cubicBezTo>
                    <a:pt x="847" y="1819"/>
                    <a:pt x="849" y="1819"/>
                    <a:pt x="852" y="1818"/>
                  </a:cubicBezTo>
                  <a:cubicBezTo>
                    <a:pt x="937" y="1797"/>
                    <a:pt x="1012" y="1669"/>
                    <a:pt x="1097" y="1595"/>
                  </a:cubicBezTo>
                  <a:cubicBezTo>
                    <a:pt x="1150" y="1553"/>
                    <a:pt x="1214" y="1499"/>
                    <a:pt x="1278" y="1467"/>
                  </a:cubicBezTo>
                  <a:cubicBezTo>
                    <a:pt x="1374" y="1425"/>
                    <a:pt x="1533" y="1425"/>
                    <a:pt x="1565" y="1361"/>
                  </a:cubicBezTo>
                  <a:cubicBezTo>
                    <a:pt x="1587" y="1286"/>
                    <a:pt x="1544" y="1137"/>
                    <a:pt x="1480" y="1073"/>
                  </a:cubicBezTo>
                  <a:cubicBezTo>
                    <a:pt x="1310" y="893"/>
                    <a:pt x="1235" y="711"/>
                    <a:pt x="1320" y="467"/>
                  </a:cubicBezTo>
                  <a:cubicBezTo>
                    <a:pt x="1363" y="360"/>
                    <a:pt x="1331" y="232"/>
                    <a:pt x="1341" y="105"/>
                  </a:cubicBezTo>
                  <a:cubicBezTo>
                    <a:pt x="1266" y="29"/>
                    <a:pt x="1201" y="1"/>
                    <a:pt x="114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8" name="Google Shape;2140;p65">
              <a:extLst>
                <a:ext uri="{FF2B5EF4-FFF2-40B4-BE49-F238E27FC236}">
                  <a16:creationId xmlns:a16="http://schemas.microsoft.com/office/drawing/2014/main" id="{A579CF03-CA4E-134D-490A-652FDBDB266F}"/>
                </a:ext>
              </a:extLst>
            </p:cNvPr>
            <p:cNvSpPr/>
            <p:nvPr/>
          </p:nvSpPr>
          <p:spPr>
            <a:xfrm>
              <a:off x="3326464" y="3393279"/>
              <a:ext cx="79444" cy="93871"/>
            </a:xfrm>
            <a:custGeom>
              <a:avLst/>
              <a:gdLst/>
              <a:ahLst/>
              <a:cxnLst/>
              <a:rect l="l" t="t" r="r" b="b"/>
              <a:pathLst>
                <a:path w="1619" h="1913" extrusionOk="0">
                  <a:moveTo>
                    <a:pt x="876" y="0"/>
                  </a:moveTo>
                  <a:cubicBezTo>
                    <a:pt x="821" y="0"/>
                    <a:pt x="721" y="100"/>
                    <a:pt x="661" y="172"/>
                  </a:cubicBezTo>
                  <a:cubicBezTo>
                    <a:pt x="597" y="246"/>
                    <a:pt x="575" y="342"/>
                    <a:pt x="533" y="427"/>
                  </a:cubicBezTo>
                  <a:cubicBezTo>
                    <a:pt x="426" y="459"/>
                    <a:pt x="320" y="491"/>
                    <a:pt x="224" y="534"/>
                  </a:cubicBezTo>
                  <a:cubicBezTo>
                    <a:pt x="150" y="565"/>
                    <a:pt x="64" y="608"/>
                    <a:pt x="32" y="672"/>
                  </a:cubicBezTo>
                  <a:cubicBezTo>
                    <a:pt x="1" y="735"/>
                    <a:pt x="32" y="853"/>
                    <a:pt x="75" y="896"/>
                  </a:cubicBezTo>
                  <a:cubicBezTo>
                    <a:pt x="245" y="1034"/>
                    <a:pt x="256" y="1172"/>
                    <a:pt x="181" y="1364"/>
                  </a:cubicBezTo>
                  <a:cubicBezTo>
                    <a:pt x="150" y="1417"/>
                    <a:pt x="192" y="1534"/>
                    <a:pt x="235" y="1587"/>
                  </a:cubicBezTo>
                  <a:cubicBezTo>
                    <a:pt x="253" y="1606"/>
                    <a:pt x="301" y="1617"/>
                    <a:pt x="347" y="1617"/>
                  </a:cubicBezTo>
                  <a:cubicBezTo>
                    <a:pt x="381" y="1617"/>
                    <a:pt x="415" y="1611"/>
                    <a:pt x="437" y="1598"/>
                  </a:cubicBezTo>
                  <a:cubicBezTo>
                    <a:pt x="490" y="1565"/>
                    <a:pt x="533" y="1550"/>
                    <a:pt x="569" y="1550"/>
                  </a:cubicBezTo>
                  <a:cubicBezTo>
                    <a:pt x="648" y="1550"/>
                    <a:pt x="694" y="1620"/>
                    <a:pt x="746" y="1715"/>
                  </a:cubicBezTo>
                  <a:cubicBezTo>
                    <a:pt x="804" y="1831"/>
                    <a:pt x="886" y="1912"/>
                    <a:pt x="993" y="1912"/>
                  </a:cubicBezTo>
                  <a:cubicBezTo>
                    <a:pt x="1044" y="1912"/>
                    <a:pt x="1099" y="1894"/>
                    <a:pt x="1161" y="1854"/>
                  </a:cubicBezTo>
                  <a:cubicBezTo>
                    <a:pt x="1172" y="1694"/>
                    <a:pt x="1182" y="1534"/>
                    <a:pt x="1172" y="1385"/>
                  </a:cubicBezTo>
                  <a:cubicBezTo>
                    <a:pt x="1150" y="1225"/>
                    <a:pt x="1161" y="1108"/>
                    <a:pt x="1331" y="1034"/>
                  </a:cubicBezTo>
                  <a:cubicBezTo>
                    <a:pt x="1406" y="1012"/>
                    <a:pt x="1470" y="959"/>
                    <a:pt x="1512" y="906"/>
                  </a:cubicBezTo>
                  <a:cubicBezTo>
                    <a:pt x="1619" y="768"/>
                    <a:pt x="1555" y="565"/>
                    <a:pt x="1385" y="565"/>
                  </a:cubicBezTo>
                  <a:cubicBezTo>
                    <a:pt x="1375" y="566"/>
                    <a:pt x="1365" y="566"/>
                    <a:pt x="1356" y="566"/>
                  </a:cubicBezTo>
                  <a:cubicBezTo>
                    <a:pt x="1116" y="566"/>
                    <a:pt x="1096" y="430"/>
                    <a:pt x="1086" y="235"/>
                  </a:cubicBezTo>
                  <a:cubicBezTo>
                    <a:pt x="1075" y="150"/>
                    <a:pt x="969" y="33"/>
                    <a:pt x="884" y="1"/>
                  </a:cubicBezTo>
                  <a:cubicBezTo>
                    <a:pt x="881" y="1"/>
                    <a:pt x="879" y="0"/>
                    <a:pt x="87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79" name="Google Shape;2141;p65">
              <a:extLst>
                <a:ext uri="{FF2B5EF4-FFF2-40B4-BE49-F238E27FC236}">
                  <a16:creationId xmlns:a16="http://schemas.microsoft.com/office/drawing/2014/main" id="{626E205A-FF96-D323-CAB6-803F6F2184A5}"/>
                </a:ext>
              </a:extLst>
            </p:cNvPr>
            <p:cNvSpPr/>
            <p:nvPr/>
          </p:nvSpPr>
          <p:spPr>
            <a:xfrm>
              <a:off x="2693826" y="3582929"/>
              <a:ext cx="21493" cy="28264"/>
            </a:xfrm>
            <a:custGeom>
              <a:avLst/>
              <a:gdLst/>
              <a:ahLst/>
              <a:cxnLst/>
              <a:rect l="l" t="t" r="r" b="b"/>
              <a:pathLst>
                <a:path w="438" h="576" extrusionOk="0">
                  <a:moveTo>
                    <a:pt x="214" y="0"/>
                  </a:moveTo>
                  <a:cubicBezTo>
                    <a:pt x="12" y="11"/>
                    <a:pt x="22" y="192"/>
                    <a:pt x="12" y="341"/>
                  </a:cubicBezTo>
                  <a:cubicBezTo>
                    <a:pt x="1" y="469"/>
                    <a:pt x="44" y="575"/>
                    <a:pt x="182" y="575"/>
                  </a:cubicBezTo>
                  <a:cubicBezTo>
                    <a:pt x="384" y="575"/>
                    <a:pt x="384" y="405"/>
                    <a:pt x="438" y="203"/>
                  </a:cubicBezTo>
                  <a:cubicBezTo>
                    <a:pt x="363" y="128"/>
                    <a:pt x="289" y="0"/>
                    <a:pt x="2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80" name="Google Shape;2142;p65">
              <a:extLst>
                <a:ext uri="{FF2B5EF4-FFF2-40B4-BE49-F238E27FC236}">
                  <a16:creationId xmlns:a16="http://schemas.microsoft.com/office/drawing/2014/main" id="{C02706F9-7DD9-D93D-51E4-5A3FD0892453}"/>
                </a:ext>
              </a:extLst>
            </p:cNvPr>
            <p:cNvSpPr/>
            <p:nvPr/>
          </p:nvSpPr>
          <p:spPr>
            <a:xfrm>
              <a:off x="2658350" y="3623852"/>
              <a:ext cx="27725" cy="22867"/>
            </a:xfrm>
            <a:custGeom>
              <a:avLst/>
              <a:gdLst/>
              <a:ahLst/>
              <a:cxnLst/>
              <a:rect l="l" t="t" r="r" b="b"/>
              <a:pathLst>
                <a:path w="565" h="466" extrusionOk="0">
                  <a:moveTo>
                    <a:pt x="228" y="1"/>
                  </a:moveTo>
                  <a:cubicBezTo>
                    <a:pt x="143" y="1"/>
                    <a:pt x="76" y="43"/>
                    <a:pt x="43" y="157"/>
                  </a:cubicBezTo>
                  <a:cubicBezTo>
                    <a:pt x="0" y="337"/>
                    <a:pt x="107" y="434"/>
                    <a:pt x="277" y="465"/>
                  </a:cubicBezTo>
                  <a:cubicBezTo>
                    <a:pt x="543" y="348"/>
                    <a:pt x="565" y="285"/>
                    <a:pt x="394" y="39"/>
                  </a:cubicBezTo>
                  <a:cubicBezTo>
                    <a:pt x="335" y="16"/>
                    <a:pt x="278" y="1"/>
                    <a:pt x="22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81" name="Google Shape;2143;p65">
              <a:extLst>
                <a:ext uri="{FF2B5EF4-FFF2-40B4-BE49-F238E27FC236}">
                  <a16:creationId xmlns:a16="http://schemas.microsoft.com/office/drawing/2014/main" id="{8F02A132-358F-8CF7-6C48-99882BB3B05F}"/>
                </a:ext>
              </a:extLst>
            </p:cNvPr>
            <p:cNvSpPr/>
            <p:nvPr/>
          </p:nvSpPr>
          <p:spPr>
            <a:xfrm>
              <a:off x="3116991" y="3295633"/>
              <a:ext cx="21493" cy="24044"/>
            </a:xfrm>
            <a:custGeom>
              <a:avLst/>
              <a:gdLst/>
              <a:ahLst/>
              <a:cxnLst/>
              <a:rect l="l" t="t" r="r" b="b"/>
              <a:pathLst>
                <a:path w="438" h="490" extrusionOk="0">
                  <a:moveTo>
                    <a:pt x="256" y="0"/>
                  </a:moveTo>
                  <a:cubicBezTo>
                    <a:pt x="171" y="85"/>
                    <a:pt x="75" y="149"/>
                    <a:pt x="11" y="245"/>
                  </a:cubicBezTo>
                  <a:cubicBezTo>
                    <a:pt x="0" y="277"/>
                    <a:pt x="85" y="373"/>
                    <a:pt x="149" y="490"/>
                  </a:cubicBezTo>
                  <a:cubicBezTo>
                    <a:pt x="267" y="362"/>
                    <a:pt x="362" y="288"/>
                    <a:pt x="416" y="181"/>
                  </a:cubicBezTo>
                  <a:cubicBezTo>
                    <a:pt x="437" y="160"/>
                    <a:pt x="309" y="64"/>
                    <a:pt x="2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82" name="Google Shape;2144;p65">
              <a:extLst>
                <a:ext uri="{FF2B5EF4-FFF2-40B4-BE49-F238E27FC236}">
                  <a16:creationId xmlns:a16="http://schemas.microsoft.com/office/drawing/2014/main" id="{A0971D12-D594-9C07-9172-0DA63352FC48}"/>
                </a:ext>
              </a:extLst>
            </p:cNvPr>
            <p:cNvSpPr/>
            <p:nvPr/>
          </p:nvSpPr>
          <p:spPr>
            <a:xfrm>
              <a:off x="2703787" y="3618455"/>
              <a:ext cx="18303" cy="22572"/>
            </a:xfrm>
            <a:custGeom>
              <a:avLst/>
              <a:gdLst/>
              <a:ahLst/>
              <a:cxnLst/>
              <a:rect l="l" t="t" r="r" b="b"/>
              <a:pathLst>
                <a:path w="373" h="460" extrusionOk="0">
                  <a:moveTo>
                    <a:pt x="171" y="0"/>
                  </a:moveTo>
                  <a:cubicBezTo>
                    <a:pt x="96" y="139"/>
                    <a:pt x="1" y="234"/>
                    <a:pt x="22" y="288"/>
                  </a:cubicBezTo>
                  <a:cubicBezTo>
                    <a:pt x="43" y="362"/>
                    <a:pt x="150" y="426"/>
                    <a:pt x="224" y="458"/>
                  </a:cubicBezTo>
                  <a:cubicBezTo>
                    <a:pt x="225" y="459"/>
                    <a:pt x="226" y="459"/>
                    <a:pt x="228" y="459"/>
                  </a:cubicBezTo>
                  <a:cubicBezTo>
                    <a:pt x="265" y="459"/>
                    <a:pt x="372" y="339"/>
                    <a:pt x="363" y="288"/>
                  </a:cubicBezTo>
                  <a:cubicBezTo>
                    <a:pt x="352" y="203"/>
                    <a:pt x="266" y="139"/>
                    <a:pt x="17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83" name="Google Shape;2145;p65">
              <a:extLst>
                <a:ext uri="{FF2B5EF4-FFF2-40B4-BE49-F238E27FC236}">
                  <a16:creationId xmlns:a16="http://schemas.microsoft.com/office/drawing/2014/main" id="{F43551DD-7AE2-7ED4-E6A9-D259288BF872}"/>
                </a:ext>
              </a:extLst>
            </p:cNvPr>
            <p:cNvSpPr/>
            <p:nvPr/>
          </p:nvSpPr>
          <p:spPr>
            <a:xfrm>
              <a:off x="3090887" y="3298234"/>
              <a:ext cx="19873" cy="21493"/>
            </a:xfrm>
            <a:custGeom>
              <a:avLst/>
              <a:gdLst/>
              <a:ahLst/>
              <a:cxnLst/>
              <a:rect l="l" t="t" r="r" b="b"/>
              <a:pathLst>
                <a:path w="405" h="438" extrusionOk="0">
                  <a:moveTo>
                    <a:pt x="203" y="1"/>
                  </a:moveTo>
                  <a:cubicBezTo>
                    <a:pt x="106" y="128"/>
                    <a:pt x="21" y="192"/>
                    <a:pt x="11" y="266"/>
                  </a:cubicBezTo>
                  <a:cubicBezTo>
                    <a:pt x="0" y="318"/>
                    <a:pt x="117" y="437"/>
                    <a:pt x="156" y="437"/>
                  </a:cubicBezTo>
                  <a:cubicBezTo>
                    <a:pt x="157" y="437"/>
                    <a:pt x="159" y="437"/>
                    <a:pt x="160" y="437"/>
                  </a:cubicBezTo>
                  <a:cubicBezTo>
                    <a:pt x="255" y="405"/>
                    <a:pt x="341" y="330"/>
                    <a:pt x="394" y="245"/>
                  </a:cubicBezTo>
                  <a:cubicBezTo>
                    <a:pt x="404" y="224"/>
                    <a:pt x="298" y="117"/>
                    <a:pt x="20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84" name="Google Shape;2146;p65">
              <a:extLst>
                <a:ext uri="{FF2B5EF4-FFF2-40B4-BE49-F238E27FC236}">
                  <a16:creationId xmlns:a16="http://schemas.microsoft.com/office/drawing/2014/main" id="{9F181724-D1A4-740D-3B4B-29F180D5CA50}"/>
                </a:ext>
              </a:extLst>
            </p:cNvPr>
            <p:cNvSpPr/>
            <p:nvPr/>
          </p:nvSpPr>
          <p:spPr>
            <a:xfrm>
              <a:off x="3277346" y="3869538"/>
              <a:ext cx="288924" cy="108347"/>
            </a:xfrm>
            <a:custGeom>
              <a:avLst/>
              <a:gdLst/>
              <a:ahLst/>
              <a:cxnLst/>
              <a:rect l="l" t="t" r="r" b="b"/>
              <a:pathLst>
                <a:path w="5888" h="2208" extrusionOk="0">
                  <a:moveTo>
                    <a:pt x="3603" y="1"/>
                  </a:moveTo>
                  <a:cubicBezTo>
                    <a:pt x="3465" y="1"/>
                    <a:pt x="3307" y="39"/>
                    <a:pt x="3131" y="111"/>
                  </a:cubicBezTo>
                  <a:cubicBezTo>
                    <a:pt x="2758" y="260"/>
                    <a:pt x="2513" y="568"/>
                    <a:pt x="2279" y="888"/>
                  </a:cubicBezTo>
                  <a:cubicBezTo>
                    <a:pt x="2204" y="994"/>
                    <a:pt x="2130" y="1090"/>
                    <a:pt x="2024" y="1228"/>
                  </a:cubicBezTo>
                  <a:cubicBezTo>
                    <a:pt x="1970" y="1143"/>
                    <a:pt x="1938" y="1101"/>
                    <a:pt x="1906" y="1058"/>
                  </a:cubicBezTo>
                  <a:cubicBezTo>
                    <a:pt x="1667" y="748"/>
                    <a:pt x="1366" y="591"/>
                    <a:pt x="1064" y="591"/>
                  </a:cubicBezTo>
                  <a:cubicBezTo>
                    <a:pt x="775" y="591"/>
                    <a:pt x="485" y="735"/>
                    <a:pt x="245" y="1026"/>
                  </a:cubicBezTo>
                  <a:cubicBezTo>
                    <a:pt x="96" y="1207"/>
                    <a:pt x="1" y="1644"/>
                    <a:pt x="107" y="1782"/>
                  </a:cubicBezTo>
                  <a:cubicBezTo>
                    <a:pt x="160" y="1857"/>
                    <a:pt x="267" y="1878"/>
                    <a:pt x="352" y="1921"/>
                  </a:cubicBezTo>
                  <a:cubicBezTo>
                    <a:pt x="384" y="1846"/>
                    <a:pt x="448" y="1761"/>
                    <a:pt x="448" y="1675"/>
                  </a:cubicBezTo>
                  <a:cubicBezTo>
                    <a:pt x="395" y="1277"/>
                    <a:pt x="711" y="966"/>
                    <a:pt x="1015" y="966"/>
                  </a:cubicBezTo>
                  <a:cubicBezTo>
                    <a:pt x="1076" y="966"/>
                    <a:pt x="1136" y="978"/>
                    <a:pt x="1193" y="1005"/>
                  </a:cubicBezTo>
                  <a:cubicBezTo>
                    <a:pt x="1364" y="1079"/>
                    <a:pt x="1534" y="1218"/>
                    <a:pt x="1662" y="1367"/>
                  </a:cubicBezTo>
                  <a:cubicBezTo>
                    <a:pt x="1811" y="1537"/>
                    <a:pt x="1936" y="1625"/>
                    <a:pt x="2057" y="1625"/>
                  </a:cubicBezTo>
                  <a:cubicBezTo>
                    <a:pt x="2178" y="1625"/>
                    <a:pt x="2295" y="1537"/>
                    <a:pt x="2428" y="1356"/>
                  </a:cubicBezTo>
                  <a:cubicBezTo>
                    <a:pt x="2694" y="984"/>
                    <a:pt x="2939" y="611"/>
                    <a:pt x="3386" y="430"/>
                  </a:cubicBezTo>
                  <a:cubicBezTo>
                    <a:pt x="3463" y="399"/>
                    <a:pt x="3528" y="382"/>
                    <a:pt x="3583" y="382"/>
                  </a:cubicBezTo>
                  <a:cubicBezTo>
                    <a:pt x="3698" y="382"/>
                    <a:pt x="3772" y="453"/>
                    <a:pt x="3822" y="611"/>
                  </a:cubicBezTo>
                  <a:cubicBezTo>
                    <a:pt x="3886" y="792"/>
                    <a:pt x="3908" y="994"/>
                    <a:pt x="3929" y="1186"/>
                  </a:cubicBezTo>
                  <a:cubicBezTo>
                    <a:pt x="3964" y="1431"/>
                    <a:pt x="4063" y="1556"/>
                    <a:pt x="4217" y="1556"/>
                  </a:cubicBezTo>
                  <a:cubicBezTo>
                    <a:pt x="4298" y="1556"/>
                    <a:pt x="4394" y="1522"/>
                    <a:pt x="4504" y="1452"/>
                  </a:cubicBezTo>
                  <a:cubicBezTo>
                    <a:pt x="4685" y="1356"/>
                    <a:pt x="4866" y="1261"/>
                    <a:pt x="5057" y="1197"/>
                  </a:cubicBezTo>
                  <a:cubicBezTo>
                    <a:pt x="5104" y="1180"/>
                    <a:pt x="5149" y="1173"/>
                    <a:pt x="5192" y="1173"/>
                  </a:cubicBezTo>
                  <a:cubicBezTo>
                    <a:pt x="5373" y="1173"/>
                    <a:pt x="5507" y="1311"/>
                    <a:pt x="5515" y="1526"/>
                  </a:cubicBezTo>
                  <a:cubicBezTo>
                    <a:pt x="5526" y="1675"/>
                    <a:pt x="5515" y="1835"/>
                    <a:pt x="5537" y="1985"/>
                  </a:cubicBezTo>
                  <a:cubicBezTo>
                    <a:pt x="5547" y="2059"/>
                    <a:pt x="5611" y="2134"/>
                    <a:pt x="5653" y="2208"/>
                  </a:cubicBezTo>
                  <a:cubicBezTo>
                    <a:pt x="5728" y="2144"/>
                    <a:pt x="5877" y="2091"/>
                    <a:pt x="5877" y="2027"/>
                  </a:cubicBezTo>
                  <a:cubicBezTo>
                    <a:pt x="5888" y="1761"/>
                    <a:pt x="5888" y="1484"/>
                    <a:pt x="5835" y="1228"/>
                  </a:cubicBezTo>
                  <a:cubicBezTo>
                    <a:pt x="5773" y="954"/>
                    <a:pt x="5498" y="768"/>
                    <a:pt x="5223" y="768"/>
                  </a:cubicBezTo>
                  <a:cubicBezTo>
                    <a:pt x="5167" y="768"/>
                    <a:pt x="5111" y="776"/>
                    <a:pt x="5057" y="792"/>
                  </a:cubicBezTo>
                  <a:cubicBezTo>
                    <a:pt x="4802" y="866"/>
                    <a:pt x="4568" y="973"/>
                    <a:pt x="4312" y="1079"/>
                  </a:cubicBezTo>
                  <a:cubicBezTo>
                    <a:pt x="4302" y="1015"/>
                    <a:pt x="4302" y="963"/>
                    <a:pt x="4291" y="899"/>
                  </a:cubicBezTo>
                  <a:cubicBezTo>
                    <a:pt x="4259" y="760"/>
                    <a:pt x="4248" y="601"/>
                    <a:pt x="4195" y="462"/>
                  </a:cubicBezTo>
                  <a:cubicBezTo>
                    <a:pt x="4069" y="145"/>
                    <a:pt x="3872" y="1"/>
                    <a:pt x="3603" y="1"/>
                  </a:cubicBezTo>
                  <a:close/>
                </a:path>
              </a:pathLst>
            </a:custGeom>
            <a:solidFill>
              <a:srgbClr val="FFECD6">
                <a:alpha val="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85" name="Google Shape;2147;p65">
              <a:extLst>
                <a:ext uri="{FF2B5EF4-FFF2-40B4-BE49-F238E27FC236}">
                  <a16:creationId xmlns:a16="http://schemas.microsoft.com/office/drawing/2014/main" id="{79186C03-C039-3101-B103-51C893FCDE82}"/>
                </a:ext>
              </a:extLst>
            </p:cNvPr>
            <p:cNvSpPr/>
            <p:nvPr/>
          </p:nvSpPr>
          <p:spPr>
            <a:xfrm>
              <a:off x="2846380" y="3250588"/>
              <a:ext cx="16782" cy="18941"/>
            </a:xfrm>
            <a:custGeom>
              <a:avLst/>
              <a:gdLst/>
              <a:ahLst/>
              <a:cxnLst/>
              <a:rect l="l" t="t" r="r" b="b"/>
              <a:pathLst>
                <a:path w="342" h="386" extrusionOk="0">
                  <a:moveTo>
                    <a:pt x="113" y="1"/>
                  </a:moveTo>
                  <a:cubicBezTo>
                    <a:pt x="86" y="1"/>
                    <a:pt x="58" y="3"/>
                    <a:pt x="33" y="3"/>
                  </a:cubicBezTo>
                  <a:cubicBezTo>
                    <a:pt x="33" y="45"/>
                    <a:pt x="1" y="88"/>
                    <a:pt x="22" y="130"/>
                  </a:cubicBezTo>
                  <a:cubicBezTo>
                    <a:pt x="43" y="215"/>
                    <a:pt x="97" y="301"/>
                    <a:pt x="128" y="386"/>
                  </a:cubicBezTo>
                  <a:cubicBezTo>
                    <a:pt x="203" y="343"/>
                    <a:pt x="341" y="301"/>
                    <a:pt x="331" y="269"/>
                  </a:cubicBezTo>
                  <a:cubicBezTo>
                    <a:pt x="331" y="184"/>
                    <a:pt x="267" y="88"/>
                    <a:pt x="203" y="24"/>
                  </a:cubicBezTo>
                  <a:cubicBezTo>
                    <a:pt x="190" y="5"/>
                    <a:pt x="154" y="1"/>
                    <a:pt x="11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grpSp>
      <p:sp>
        <p:nvSpPr>
          <p:cNvPr id="2" name="投影片編號版面配置區 1"/>
          <p:cNvSpPr>
            <a:spLocks noGrp="1"/>
          </p:cNvSpPr>
          <p:nvPr>
            <p:ph type="sldNum" sz="quarter" idx="4"/>
          </p:nvPr>
        </p:nvSpPr>
        <p:spPr/>
        <p:txBody>
          <a:bodyPr/>
          <a:lstStyle/>
          <a:p>
            <a:fld id="{92A3BBB8-EBE5-4A2B-AB70-89540E1C96C3}" type="slidenum">
              <a:rPr lang="ko-KR" altLang="en-US" smtClean="0"/>
              <a:pPr/>
              <a:t>52</a:t>
            </a:fld>
            <a:endParaRPr lang="ko-KR" altLang="en-US" dirty="0"/>
          </a:p>
        </p:txBody>
      </p:sp>
      <p:sp>
        <p:nvSpPr>
          <p:cNvPr id="88" name="모서리가 둥근 직사각형 75">
            <a:extLst>
              <a:ext uri="{FF2B5EF4-FFF2-40B4-BE49-F238E27FC236}">
                <a16:creationId xmlns:a16="http://schemas.microsoft.com/office/drawing/2014/main" id="{2C213D42-B754-1AA0-95AF-3695FF1F98C7}"/>
              </a:ext>
            </a:extLst>
          </p:cNvPr>
          <p:cNvSpPr/>
          <p:nvPr/>
        </p:nvSpPr>
        <p:spPr>
          <a:xfrm>
            <a:off x="469073" y="5092955"/>
            <a:ext cx="11439392" cy="1520725"/>
          </a:xfrm>
          <a:prstGeom prst="roundRect">
            <a:avLst/>
          </a:prstGeom>
          <a:solidFill>
            <a:schemeClr val="bg1"/>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TW" altLang="en-US" sz="32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敬請國際</a:t>
            </a:r>
            <a:r>
              <a:rPr lang="zh-TW" altLang="en-US" sz="3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教育中心承辦師長加入</a:t>
            </a:r>
            <a:r>
              <a:rPr lang="en-US" altLang="zh-TW" sz="3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LINE</a:t>
            </a:r>
            <a:r>
              <a:rPr lang="zh-TW" altLang="en-US" sz="3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群組。</a:t>
            </a:r>
            <a:endParaRPr kumimoji="0" lang="zh-TW"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5" name="圖片 24" descr="一張含有 樣式, 圖形, 像素, 正方形 的圖片&#10;&#10;自動產生的描述">
            <a:extLst>
              <a:ext uri="{FF2B5EF4-FFF2-40B4-BE49-F238E27FC236}">
                <a16:creationId xmlns:a16="http://schemas.microsoft.com/office/drawing/2014/main" id="{C92A053D-BA82-DB72-3DA1-7EC4EB8C30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05141" y="5132451"/>
            <a:ext cx="1423497" cy="1423497"/>
          </a:xfrm>
          <a:prstGeom prst="rect">
            <a:avLst/>
          </a:prstGeom>
        </p:spPr>
      </p:pic>
    </p:spTree>
    <p:extLst>
      <p:ext uri="{BB962C8B-B14F-4D97-AF65-F5344CB8AC3E}">
        <p14:creationId xmlns:p14="http://schemas.microsoft.com/office/powerpoint/2010/main" val="2209194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2686800" y="2349880"/>
            <a:ext cx="6818400" cy="22420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6" name="Google Shape;696;p35"/>
          <p:cNvSpPr/>
          <p:nvPr/>
        </p:nvSpPr>
        <p:spPr>
          <a:xfrm>
            <a:off x="3141592" y="3007376"/>
            <a:ext cx="5908815" cy="1073807"/>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1867"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rPr>
              <a:t>Q</a:t>
            </a:r>
            <a:r>
              <a:rPr kumimoji="0" lang="zh-TW" altLang="en-US" sz="1867"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rPr>
              <a:t>＆</a:t>
            </a:r>
            <a:r>
              <a:rPr kumimoji="0" lang="en-US" altLang="zh-TW" sz="1867" b="1" i="0" u="none" strike="noStrike" kern="0" cap="none" spc="0" normalizeH="0" baseline="0" noProof="0" dirty="0">
                <a:ln w="0"/>
                <a:solidFill>
                  <a:srgbClr val="2D1B61"/>
                </a:solidFill>
                <a:effectLst>
                  <a:outerShdw blurRad="38100" dist="19050" dir="2700000" algn="tl" rotWithShape="0">
                    <a:srgbClr val="2D1B61">
                      <a:alpha val="40000"/>
                    </a:srgbClr>
                  </a:outerShdw>
                </a:effectLst>
                <a:uLnTx/>
                <a:uFillTx/>
                <a:latin typeface="標楷體" panose="03000509000000000000" pitchFamily="65" charset="-120"/>
                <a:ea typeface="標楷體" panose="03000509000000000000" pitchFamily="65" charset="-120"/>
                <a:cs typeface="Times New Roman" panose="02020603050405020304" pitchFamily="18" charset="0"/>
                <a:sym typeface="Arial"/>
              </a:rPr>
              <a:t>A Time</a:t>
            </a:r>
          </a:p>
        </p:txBody>
      </p:sp>
      <p:grpSp>
        <p:nvGrpSpPr>
          <p:cNvPr id="2" name="群組 1">
            <a:extLst>
              <a:ext uri="{FF2B5EF4-FFF2-40B4-BE49-F238E27FC236}">
                <a16:creationId xmlns:a16="http://schemas.microsoft.com/office/drawing/2014/main" id="{13CBEF47-AC5E-39F0-9829-D0458AAC3F9A}"/>
              </a:ext>
            </a:extLst>
          </p:cNvPr>
          <p:cNvGrpSpPr/>
          <p:nvPr/>
        </p:nvGrpSpPr>
        <p:grpSpPr>
          <a:xfrm>
            <a:off x="7909200" y="1583067"/>
            <a:ext cx="1596000" cy="1194400"/>
            <a:chOff x="7909200" y="1583067"/>
            <a:chExt cx="1596000" cy="1194400"/>
          </a:xfrm>
        </p:grpSpPr>
        <p:sp>
          <p:nvSpPr>
            <p:cNvPr id="695" name="Google Shape;695;p35"/>
            <p:cNvSpPr/>
            <p:nvPr/>
          </p:nvSpPr>
          <p:spPr>
            <a:xfrm flipH="1">
              <a:off x="7909200" y="1583067"/>
              <a:ext cx="1596000" cy="11944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7" name="Google Shape;697;p35"/>
            <p:cNvSpPr/>
            <p:nvPr/>
          </p:nvSpPr>
          <p:spPr>
            <a:xfrm>
              <a:off x="8186967" y="1760733"/>
              <a:ext cx="1040499" cy="839067"/>
            </a:xfrm>
            <a:prstGeom prst="rect">
              <a:avLst/>
            </a:prstGeom>
          </p:spPr>
          <p:txBody>
            <a:bodyPr>
              <a:prstTxWarp prst="textPlain">
                <a:avLst/>
              </a:prstTxWarp>
            </a:bodyPr>
            <a:lstStyle/>
            <a:p>
              <a:pPr algn="ctr" defTabSz="1219170">
                <a:buClr>
                  <a:srgbClr val="000000"/>
                </a:buClr>
              </a:pPr>
              <a:r>
                <a:rPr lang="en-US" altLang="zh-TW" sz="1867" b="1" kern="0" dirty="0">
                  <a:ln w="19050" cap="flat" cmpd="sng">
                    <a:solidFill>
                      <a:srgbClr val="2D1B61"/>
                    </a:solidFill>
                    <a:prstDash val="solid"/>
                    <a:round/>
                    <a:headEnd type="none" w="sm" len="sm"/>
                    <a:tailEnd type="none" w="sm" len="sm"/>
                  </a:ln>
                  <a:solidFill>
                    <a:srgbClr val="D7E9FD"/>
                  </a:solidFill>
                  <a:latin typeface="Adobe Devanagari" panose="02040503050201020203" pitchFamily="18" charset="0"/>
                  <a:cs typeface="Adobe Devanagari" panose="02040503050201020203" pitchFamily="18" charset="0"/>
                  <a:sym typeface="Arial"/>
                </a:rPr>
                <a:t>4</a:t>
              </a:r>
            </a:p>
          </p:txBody>
        </p:sp>
      </p:grpSp>
      <p:sp>
        <p:nvSpPr>
          <p:cNvPr id="699" name="Google Shape;699;p35"/>
          <p:cNvSpPr/>
          <p:nvPr/>
        </p:nvSpPr>
        <p:spPr>
          <a:xfrm>
            <a:off x="10127129" y="4516391"/>
            <a:ext cx="1269184" cy="740168"/>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bg2">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Google Shape;699;p35">
            <a:extLst>
              <a:ext uri="{FF2B5EF4-FFF2-40B4-BE49-F238E27FC236}">
                <a16:creationId xmlns:a16="http://schemas.microsoft.com/office/drawing/2014/main" id="{DFC03391-7E26-F42D-0D01-43CA4C3E2B2F}"/>
              </a:ext>
            </a:extLst>
          </p:cNvPr>
          <p:cNvSpPr/>
          <p:nvPr/>
        </p:nvSpPr>
        <p:spPr>
          <a:xfrm>
            <a:off x="673060" y="2447430"/>
            <a:ext cx="1269184" cy="740168"/>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bg2">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 name="Google Shape;666;p34">
            <a:extLst>
              <a:ext uri="{FF2B5EF4-FFF2-40B4-BE49-F238E27FC236}">
                <a16:creationId xmlns:a16="http://schemas.microsoft.com/office/drawing/2014/main" id="{72D73EDB-6188-88BA-414A-E5A356253645}"/>
              </a:ext>
            </a:extLst>
          </p:cNvPr>
          <p:cNvGrpSpPr/>
          <p:nvPr/>
        </p:nvGrpSpPr>
        <p:grpSpPr>
          <a:xfrm>
            <a:off x="2064871" y="1436621"/>
            <a:ext cx="1378502" cy="1992379"/>
            <a:chOff x="3519729" y="2002311"/>
            <a:chExt cx="873721" cy="1262808"/>
          </a:xfrm>
        </p:grpSpPr>
        <p:sp>
          <p:nvSpPr>
            <p:cNvPr id="4" name="Google Shape;667;p34">
              <a:extLst>
                <a:ext uri="{FF2B5EF4-FFF2-40B4-BE49-F238E27FC236}">
                  <a16:creationId xmlns:a16="http://schemas.microsoft.com/office/drawing/2014/main" id="{B186D186-734B-4C5E-2DDF-B6B419D6838B}"/>
                </a:ext>
              </a:extLst>
            </p:cNvPr>
            <p:cNvSpPr/>
            <p:nvPr/>
          </p:nvSpPr>
          <p:spPr>
            <a:xfrm>
              <a:off x="3764753" y="3089275"/>
              <a:ext cx="226462" cy="175844"/>
            </a:xfrm>
            <a:custGeom>
              <a:avLst/>
              <a:gdLst/>
              <a:ahLst/>
              <a:cxnLst/>
              <a:rect l="l" t="t" r="r" b="b"/>
              <a:pathLst>
                <a:path w="3074" h="2387" extrusionOk="0">
                  <a:moveTo>
                    <a:pt x="2079" y="0"/>
                  </a:moveTo>
                  <a:cubicBezTo>
                    <a:pt x="1845" y="0"/>
                    <a:pt x="1222" y="248"/>
                    <a:pt x="1103" y="486"/>
                  </a:cubicBezTo>
                  <a:cubicBezTo>
                    <a:pt x="849" y="627"/>
                    <a:pt x="0" y="1537"/>
                    <a:pt x="263" y="1870"/>
                  </a:cubicBezTo>
                  <a:cubicBezTo>
                    <a:pt x="311" y="1928"/>
                    <a:pt x="368" y="1951"/>
                    <a:pt x="427" y="1951"/>
                  </a:cubicBezTo>
                  <a:cubicBezTo>
                    <a:pt x="643" y="1951"/>
                    <a:pt x="900" y="1648"/>
                    <a:pt x="971" y="1537"/>
                  </a:cubicBezTo>
                  <a:lnTo>
                    <a:pt x="971" y="1537"/>
                  </a:lnTo>
                  <a:cubicBezTo>
                    <a:pt x="930" y="1749"/>
                    <a:pt x="941" y="1951"/>
                    <a:pt x="1022" y="2133"/>
                  </a:cubicBezTo>
                  <a:cubicBezTo>
                    <a:pt x="1060" y="2143"/>
                    <a:pt x="1095" y="2147"/>
                    <a:pt x="1129" y="2147"/>
                  </a:cubicBezTo>
                  <a:cubicBezTo>
                    <a:pt x="1349" y="2147"/>
                    <a:pt x="1490" y="1961"/>
                    <a:pt x="1577" y="1760"/>
                  </a:cubicBezTo>
                  <a:cubicBezTo>
                    <a:pt x="1618" y="1982"/>
                    <a:pt x="1689" y="2387"/>
                    <a:pt x="1941" y="2387"/>
                  </a:cubicBezTo>
                  <a:cubicBezTo>
                    <a:pt x="2224" y="2387"/>
                    <a:pt x="2245" y="2063"/>
                    <a:pt x="2235" y="1830"/>
                  </a:cubicBezTo>
                  <a:lnTo>
                    <a:pt x="2235" y="1830"/>
                  </a:lnTo>
                  <a:cubicBezTo>
                    <a:pt x="2467" y="1921"/>
                    <a:pt x="2538" y="2306"/>
                    <a:pt x="2821" y="2306"/>
                  </a:cubicBezTo>
                  <a:cubicBezTo>
                    <a:pt x="3074" y="1769"/>
                    <a:pt x="3074" y="1041"/>
                    <a:pt x="2770" y="546"/>
                  </a:cubicBezTo>
                  <a:cubicBezTo>
                    <a:pt x="2629" y="314"/>
                    <a:pt x="2386" y="10"/>
                    <a:pt x="2093" y="1"/>
                  </a:cubicBezTo>
                  <a:cubicBezTo>
                    <a:pt x="2089" y="0"/>
                    <a:pt x="2084" y="0"/>
                    <a:pt x="2079"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6" name="Google Shape;668;p34">
              <a:extLst>
                <a:ext uri="{FF2B5EF4-FFF2-40B4-BE49-F238E27FC236}">
                  <a16:creationId xmlns:a16="http://schemas.microsoft.com/office/drawing/2014/main" id="{0184F6C4-E227-A348-F33D-E8F6E422DD89}"/>
                </a:ext>
              </a:extLst>
            </p:cNvPr>
            <p:cNvSpPr/>
            <p:nvPr/>
          </p:nvSpPr>
          <p:spPr>
            <a:xfrm>
              <a:off x="3519729" y="2188395"/>
              <a:ext cx="840943" cy="952742"/>
            </a:xfrm>
            <a:custGeom>
              <a:avLst/>
              <a:gdLst/>
              <a:ahLst/>
              <a:cxnLst/>
              <a:rect l="l" t="t" r="r" b="b"/>
              <a:pathLst>
                <a:path w="11415" h="12933" extrusionOk="0">
                  <a:moveTo>
                    <a:pt x="5788" y="0"/>
                  </a:moveTo>
                  <a:cubicBezTo>
                    <a:pt x="2838" y="0"/>
                    <a:pt x="349" y="2718"/>
                    <a:pt x="172" y="6193"/>
                  </a:cubicBezTo>
                  <a:cubicBezTo>
                    <a:pt x="0" y="9763"/>
                    <a:pt x="2326" y="12775"/>
                    <a:pt x="5389" y="12927"/>
                  </a:cubicBezTo>
                  <a:cubicBezTo>
                    <a:pt x="5469" y="12931"/>
                    <a:pt x="5549" y="12933"/>
                    <a:pt x="5628" y="12933"/>
                  </a:cubicBezTo>
                  <a:cubicBezTo>
                    <a:pt x="8578" y="12933"/>
                    <a:pt x="11065" y="10215"/>
                    <a:pt x="11232" y="6739"/>
                  </a:cubicBezTo>
                  <a:cubicBezTo>
                    <a:pt x="11414" y="3181"/>
                    <a:pt x="9079" y="158"/>
                    <a:pt x="6026" y="6"/>
                  </a:cubicBezTo>
                  <a:cubicBezTo>
                    <a:pt x="5946" y="2"/>
                    <a:pt x="5867" y="0"/>
                    <a:pt x="57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7" name="Google Shape;669;p34">
              <a:extLst>
                <a:ext uri="{FF2B5EF4-FFF2-40B4-BE49-F238E27FC236}">
                  <a16:creationId xmlns:a16="http://schemas.microsoft.com/office/drawing/2014/main" id="{DCD85F6E-167E-458C-FA30-323B78E15819}"/>
                </a:ext>
              </a:extLst>
            </p:cNvPr>
            <p:cNvSpPr/>
            <p:nvPr/>
          </p:nvSpPr>
          <p:spPr>
            <a:xfrm>
              <a:off x="3579990" y="2274144"/>
              <a:ext cx="576615" cy="686581"/>
            </a:xfrm>
            <a:custGeom>
              <a:avLst/>
              <a:gdLst/>
              <a:ahLst/>
              <a:cxnLst/>
              <a:rect l="l" t="t" r="r" b="b"/>
              <a:pathLst>
                <a:path w="7827" h="9320" extrusionOk="0">
                  <a:moveTo>
                    <a:pt x="3979" y="1"/>
                  </a:moveTo>
                  <a:cubicBezTo>
                    <a:pt x="1959" y="1"/>
                    <a:pt x="251" y="1964"/>
                    <a:pt x="133" y="4474"/>
                  </a:cubicBezTo>
                  <a:cubicBezTo>
                    <a:pt x="1" y="7042"/>
                    <a:pt x="1589" y="9215"/>
                    <a:pt x="3681" y="9316"/>
                  </a:cubicBezTo>
                  <a:cubicBezTo>
                    <a:pt x="3732" y="9319"/>
                    <a:pt x="3782" y="9320"/>
                    <a:pt x="3833" y="9320"/>
                  </a:cubicBezTo>
                  <a:cubicBezTo>
                    <a:pt x="5861" y="9320"/>
                    <a:pt x="7577" y="7353"/>
                    <a:pt x="7695" y="4847"/>
                  </a:cubicBezTo>
                  <a:cubicBezTo>
                    <a:pt x="7826" y="2270"/>
                    <a:pt x="6239" y="106"/>
                    <a:pt x="4146" y="5"/>
                  </a:cubicBezTo>
                  <a:cubicBezTo>
                    <a:pt x="4090" y="2"/>
                    <a:pt x="4035" y="1"/>
                    <a:pt x="3979"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8" name="Google Shape;670;p34">
              <a:extLst>
                <a:ext uri="{FF2B5EF4-FFF2-40B4-BE49-F238E27FC236}">
                  <a16:creationId xmlns:a16="http://schemas.microsoft.com/office/drawing/2014/main" id="{1DF64B5D-6A5A-FB67-AD65-007868B2C875}"/>
                </a:ext>
              </a:extLst>
            </p:cNvPr>
            <p:cNvSpPr/>
            <p:nvPr/>
          </p:nvSpPr>
          <p:spPr>
            <a:xfrm>
              <a:off x="3838496" y="2343686"/>
              <a:ext cx="39487" cy="38896"/>
            </a:xfrm>
            <a:custGeom>
              <a:avLst/>
              <a:gdLst/>
              <a:ahLst/>
              <a:cxnLst/>
              <a:rect l="l" t="t" r="r" b="b"/>
              <a:pathLst>
                <a:path w="536" h="528" extrusionOk="0">
                  <a:moveTo>
                    <a:pt x="273" y="1"/>
                  </a:moveTo>
                  <a:cubicBezTo>
                    <a:pt x="132" y="1"/>
                    <a:pt x="10" y="112"/>
                    <a:pt x="1" y="254"/>
                  </a:cubicBezTo>
                  <a:cubicBezTo>
                    <a:pt x="1" y="396"/>
                    <a:pt x="111" y="517"/>
                    <a:pt x="253" y="527"/>
                  </a:cubicBezTo>
                  <a:cubicBezTo>
                    <a:pt x="259" y="527"/>
                    <a:pt x="265" y="527"/>
                    <a:pt x="271" y="527"/>
                  </a:cubicBezTo>
                  <a:cubicBezTo>
                    <a:pt x="405" y="527"/>
                    <a:pt x="516" y="419"/>
                    <a:pt x="526" y="274"/>
                  </a:cubicBezTo>
                  <a:cubicBezTo>
                    <a:pt x="536" y="133"/>
                    <a:pt x="425" y="11"/>
                    <a:pt x="273"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9" name="Google Shape;671;p34">
              <a:extLst>
                <a:ext uri="{FF2B5EF4-FFF2-40B4-BE49-F238E27FC236}">
                  <a16:creationId xmlns:a16="http://schemas.microsoft.com/office/drawing/2014/main" id="{829A7AFC-FFD0-D176-30C7-7BA6478D9AFC}"/>
                </a:ext>
              </a:extLst>
            </p:cNvPr>
            <p:cNvSpPr/>
            <p:nvPr/>
          </p:nvSpPr>
          <p:spPr>
            <a:xfrm>
              <a:off x="4037329" y="2354073"/>
              <a:ext cx="39561" cy="38233"/>
            </a:xfrm>
            <a:custGeom>
              <a:avLst/>
              <a:gdLst/>
              <a:ahLst/>
              <a:cxnLst/>
              <a:rect l="l" t="t" r="r" b="b"/>
              <a:pathLst>
                <a:path w="537" h="519" extrusionOk="0">
                  <a:moveTo>
                    <a:pt x="266" y="1"/>
                  </a:moveTo>
                  <a:cubicBezTo>
                    <a:pt x="132" y="1"/>
                    <a:pt x="20" y="108"/>
                    <a:pt x="11" y="244"/>
                  </a:cubicBezTo>
                  <a:cubicBezTo>
                    <a:pt x="1" y="386"/>
                    <a:pt x="112" y="507"/>
                    <a:pt x="254" y="517"/>
                  </a:cubicBezTo>
                  <a:cubicBezTo>
                    <a:pt x="260" y="518"/>
                    <a:pt x="266" y="518"/>
                    <a:pt x="272" y="518"/>
                  </a:cubicBezTo>
                  <a:cubicBezTo>
                    <a:pt x="415" y="518"/>
                    <a:pt x="527" y="411"/>
                    <a:pt x="537" y="275"/>
                  </a:cubicBezTo>
                  <a:cubicBezTo>
                    <a:pt x="537" y="123"/>
                    <a:pt x="425" y="1"/>
                    <a:pt x="284" y="1"/>
                  </a:cubicBezTo>
                  <a:cubicBezTo>
                    <a:pt x="278" y="1"/>
                    <a:pt x="272" y="1"/>
                    <a:pt x="266"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0" name="Google Shape;672;p34">
              <a:extLst>
                <a:ext uri="{FF2B5EF4-FFF2-40B4-BE49-F238E27FC236}">
                  <a16:creationId xmlns:a16="http://schemas.microsoft.com/office/drawing/2014/main" id="{DF07CBA8-9C89-C459-BC8E-88057903DB44}"/>
                </a:ext>
              </a:extLst>
            </p:cNvPr>
            <p:cNvSpPr/>
            <p:nvPr/>
          </p:nvSpPr>
          <p:spPr>
            <a:xfrm>
              <a:off x="3943474" y="2369765"/>
              <a:ext cx="23943" cy="23205"/>
            </a:xfrm>
            <a:custGeom>
              <a:avLst/>
              <a:gdLst/>
              <a:ahLst/>
              <a:cxnLst/>
              <a:rect l="l" t="t" r="r" b="b"/>
              <a:pathLst>
                <a:path w="325" h="315" extrusionOk="0">
                  <a:moveTo>
                    <a:pt x="146" y="0"/>
                  </a:moveTo>
                  <a:cubicBezTo>
                    <a:pt x="71" y="0"/>
                    <a:pt x="1" y="67"/>
                    <a:pt x="1" y="143"/>
                  </a:cubicBezTo>
                  <a:cubicBezTo>
                    <a:pt x="1" y="233"/>
                    <a:pt x="61" y="304"/>
                    <a:pt x="153" y="314"/>
                  </a:cubicBezTo>
                  <a:cubicBezTo>
                    <a:pt x="234" y="314"/>
                    <a:pt x="314" y="253"/>
                    <a:pt x="314" y="163"/>
                  </a:cubicBezTo>
                  <a:cubicBezTo>
                    <a:pt x="324" y="71"/>
                    <a:pt x="254" y="1"/>
                    <a:pt x="162" y="1"/>
                  </a:cubicBezTo>
                  <a:cubicBezTo>
                    <a:pt x="157" y="0"/>
                    <a:pt x="152" y="0"/>
                    <a:pt x="146"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1" name="Google Shape;673;p34">
              <a:extLst>
                <a:ext uri="{FF2B5EF4-FFF2-40B4-BE49-F238E27FC236}">
                  <a16:creationId xmlns:a16="http://schemas.microsoft.com/office/drawing/2014/main" id="{2A776863-D791-87C4-ACE6-3A0EF94E28E0}"/>
                </a:ext>
              </a:extLst>
            </p:cNvPr>
            <p:cNvSpPr/>
            <p:nvPr/>
          </p:nvSpPr>
          <p:spPr>
            <a:xfrm>
              <a:off x="3946495" y="2383025"/>
              <a:ext cx="10461" cy="85160"/>
            </a:xfrm>
            <a:custGeom>
              <a:avLst/>
              <a:gdLst/>
              <a:ahLst/>
              <a:cxnLst/>
              <a:rect l="l" t="t" r="r" b="b"/>
              <a:pathLst>
                <a:path w="142" h="1156" extrusionOk="0">
                  <a:moveTo>
                    <a:pt x="101" y="0"/>
                  </a:moveTo>
                  <a:cubicBezTo>
                    <a:pt x="88" y="0"/>
                    <a:pt x="81" y="15"/>
                    <a:pt x="81" y="23"/>
                  </a:cubicBezTo>
                  <a:cubicBezTo>
                    <a:pt x="81" y="73"/>
                    <a:pt x="71" y="154"/>
                    <a:pt x="71" y="235"/>
                  </a:cubicBezTo>
                  <a:cubicBezTo>
                    <a:pt x="61" y="518"/>
                    <a:pt x="41" y="1044"/>
                    <a:pt x="11" y="1105"/>
                  </a:cubicBezTo>
                  <a:cubicBezTo>
                    <a:pt x="0" y="1125"/>
                    <a:pt x="11" y="1145"/>
                    <a:pt x="20" y="1145"/>
                  </a:cubicBezTo>
                  <a:cubicBezTo>
                    <a:pt x="31" y="1145"/>
                    <a:pt x="31" y="1145"/>
                    <a:pt x="31" y="1156"/>
                  </a:cubicBezTo>
                  <a:cubicBezTo>
                    <a:pt x="51" y="1156"/>
                    <a:pt x="61" y="1145"/>
                    <a:pt x="61" y="1135"/>
                  </a:cubicBezTo>
                  <a:cubicBezTo>
                    <a:pt x="101" y="1064"/>
                    <a:pt x="112" y="680"/>
                    <a:pt x="132" y="235"/>
                  </a:cubicBezTo>
                  <a:cubicBezTo>
                    <a:pt x="142" y="154"/>
                    <a:pt x="142" y="84"/>
                    <a:pt x="142" y="33"/>
                  </a:cubicBezTo>
                  <a:cubicBezTo>
                    <a:pt x="142" y="13"/>
                    <a:pt x="132" y="3"/>
                    <a:pt x="112" y="3"/>
                  </a:cubicBezTo>
                  <a:cubicBezTo>
                    <a:pt x="108" y="1"/>
                    <a:pt x="104" y="0"/>
                    <a:pt x="101"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2" name="Google Shape;674;p34">
              <a:extLst>
                <a:ext uri="{FF2B5EF4-FFF2-40B4-BE49-F238E27FC236}">
                  <a16:creationId xmlns:a16="http://schemas.microsoft.com/office/drawing/2014/main" id="{256B42D8-DEE8-B4DA-D906-8C781DB739DB}"/>
                </a:ext>
              </a:extLst>
            </p:cNvPr>
            <p:cNvSpPr/>
            <p:nvPr/>
          </p:nvSpPr>
          <p:spPr>
            <a:xfrm>
              <a:off x="4118513" y="2384719"/>
              <a:ext cx="81258" cy="78972"/>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3" name="Google Shape;675;p34">
              <a:extLst>
                <a:ext uri="{FF2B5EF4-FFF2-40B4-BE49-F238E27FC236}">
                  <a16:creationId xmlns:a16="http://schemas.microsoft.com/office/drawing/2014/main" id="{C2A05E89-1E7F-C18F-F860-AE9EB6FF0DE3}"/>
                </a:ext>
              </a:extLst>
            </p:cNvPr>
            <p:cNvSpPr/>
            <p:nvPr/>
          </p:nvSpPr>
          <p:spPr>
            <a:xfrm>
              <a:off x="3924099" y="2451756"/>
              <a:ext cx="28363" cy="20111"/>
            </a:xfrm>
            <a:custGeom>
              <a:avLst/>
              <a:gdLst/>
              <a:ahLst/>
              <a:cxnLst/>
              <a:rect l="l" t="t" r="r" b="b"/>
              <a:pathLst>
                <a:path w="385" h="273" extrusionOk="0">
                  <a:moveTo>
                    <a:pt x="32" y="0"/>
                  </a:moveTo>
                  <a:cubicBezTo>
                    <a:pt x="11" y="10"/>
                    <a:pt x="1" y="20"/>
                    <a:pt x="1" y="41"/>
                  </a:cubicBezTo>
                  <a:cubicBezTo>
                    <a:pt x="21" y="151"/>
                    <a:pt x="142" y="263"/>
                    <a:pt x="243" y="273"/>
                  </a:cubicBezTo>
                  <a:cubicBezTo>
                    <a:pt x="304" y="273"/>
                    <a:pt x="365" y="232"/>
                    <a:pt x="385" y="151"/>
                  </a:cubicBezTo>
                  <a:cubicBezTo>
                    <a:pt x="385" y="131"/>
                    <a:pt x="375" y="122"/>
                    <a:pt x="365" y="111"/>
                  </a:cubicBezTo>
                  <a:cubicBezTo>
                    <a:pt x="345" y="111"/>
                    <a:pt x="324" y="122"/>
                    <a:pt x="324" y="131"/>
                  </a:cubicBezTo>
                  <a:cubicBezTo>
                    <a:pt x="304" y="212"/>
                    <a:pt x="254" y="212"/>
                    <a:pt x="243" y="212"/>
                  </a:cubicBezTo>
                  <a:cubicBezTo>
                    <a:pt x="173" y="212"/>
                    <a:pt x="82" y="111"/>
                    <a:pt x="61" y="30"/>
                  </a:cubicBezTo>
                  <a:cubicBezTo>
                    <a:pt x="61" y="10"/>
                    <a:pt x="41" y="0"/>
                    <a:pt x="32"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4" name="Google Shape;676;p34">
              <a:extLst>
                <a:ext uri="{FF2B5EF4-FFF2-40B4-BE49-F238E27FC236}">
                  <a16:creationId xmlns:a16="http://schemas.microsoft.com/office/drawing/2014/main" id="{94641FD3-738B-D82D-3ABD-A30304986196}"/>
                </a:ext>
              </a:extLst>
            </p:cNvPr>
            <p:cNvSpPr/>
            <p:nvPr/>
          </p:nvSpPr>
          <p:spPr>
            <a:xfrm>
              <a:off x="3947968" y="2454409"/>
              <a:ext cx="29836" cy="18270"/>
            </a:xfrm>
            <a:custGeom>
              <a:avLst/>
              <a:gdLst/>
              <a:ahLst/>
              <a:cxnLst/>
              <a:rect l="l" t="t" r="r" b="b"/>
              <a:pathLst>
                <a:path w="405" h="248" extrusionOk="0">
                  <a:moveTo>
                    <a:pt x="365" y="1"/>
                  </a:moveTo>
                  <a:cubicBezTo>
                    <a:pt x="354" y="1"/>
                    <a:pt x="341" y="10"/>
                    <a:pt x="334" y="25"/>
                  </a:cubicBezTo>
                  <a:cubicBezTo>
                    <a:pt x="314" y="106"/>
                    <a:pt x="213" y="187"/>
                    <a:pt x="142" y="187"/>
                  </a:cubicBezTo>
                  <a:cubicBezTo>
                    <a:pt x="122" y="187"/>
                    <a:pt x="81" y="176"/>
                    <a:pt x="71" y="106"/>
                  </a:cubicBezTo>
                  <a:cubicBezTo>
                    <a:pt x="61" y="86"/>
                    <a:pt x="51" y="75"/>
                    <a:pt x="31" y="75"/>
                  </a:cubicBezTo>
                  <a:cubicBezTo>
                    <a:pt x="21" y="75"/>
                    <a:pt x="0" y="95"/>
                    <a:pt x="11" y="115"/>
                  </a:cubicBezTo>
                  <a:cubicBezTo>
                    <a:pt x="21" y="196"/>
                    <a:pt x="71" y="237"/>
                    <a:pt x="132" y="247"/>
                  </a:cubicBezTo>
                  <a:cubicBezTo>
                    <a:pt x="243" y="247"/>
                    <a:pt x="364" y="146"/>
                    <a:pt x="395" y="35"/>
                  </a:cubicBezTo>
                  <a:cubicBezTo>
                    <a:pt x="405" y="25"/>
                    <a:pt x="395" y="5"/>
                    <a:pt x="375" y="5"/>
                  </a:cubicBezTo>
                  <a:cubicBezTo>
                    <a:pt x="372" y="2"/>
                    <a:pt x="368" y="1"/>
                    <a:pt x="365"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5" name="Google Shape;677;p34">
              <a:extLst>
                <a:ext uri="{FF2B5EF4-FFF2-40B4-BE49-F238E27FC236}">
                  <a16:creationId xmlns:a16="http://schemas.microsoft.com/office/drawing/2014/main" id="{785174BC-98AE-3F9D-DE7A-C64EB32B66C5}"/>
                </a:ext>
              </a:extLst>
            </p:cNvPr>
            <p:cNvSpPr/>
            <p:nvPr/>
          </p:nvSpPr>
          <p:spPr>
            <a:xfrm>
              <a:off x="3609826" y="2002311"/>
              <a:ext cx="228745" cy="273454"/>
            </a:xfrm>
            <a:custGeom>
              <a:avLst/>
              <a:gdLst/>
              <a:ahLst/>
              <a:cxnLst/>
              <a:rect l="l" t="t" r="r" b="b"/>
              <a:pathLst>
                <a:path w="3105" h="3712" extrusionOk="0">
                  <a:moveTo>
                    <a:pt x="634" y="0"/>
                  </a:moveTo>
                  <a:cubicBezTo>
                    <a:pt x="432" y="0"/>
                    <a:pt x="266" y="115"/>
                    <a:pt x="193" y="440"/>
                  </a:cubicBezTo>
                  <a:cubicBezTo>
                    <a:pt x="0" y="1329"/>
                    <a:pt x="769" y="2138"/>
                    <a:pt x="1315" y="2724"/>
                  </a:cubicBezTo>
                  <a:cubicBezTo>
                    <a:pt x="1578" y="2987"/>
                    <a:pt x="1800" y="3321"/>
                    <a:pt x="2073" y="3563"/>
                  </a:cubicBezTo>
                  <a:cubicBezTo>
                    <a:pt x="2180" y="3661"/>
                    <a:pt x="2282" y="3712"/>
                    <a:pt x="2402" y="3712"/>
                  </a:cubicBezTo>
                  <a:cubicBezTo>
                    <a:pt x="2556" y="3712"/>
                    <a:pt x="2738" y="3628"/>
                    <a:pt x="2993" y="3452"/>
                  </a:cubicBezTo>
                  <a:cubicBezTo>
                    <a:pt x="3105" y="2360"/>
                    <a:pt x="2498" y="1137"/>
                    <a:pt x="1638" y="500"/>
                  </a:cubicBezTo>
                  <a:cubicBezTo>
                    <a:pt x="1376" y="300"/>
                    <a:pt x="959" y="0"/>
                    <a:pt x="6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6" name="Google Shape;678;p34">
              <a:extLst>
                <a:ext uri="{FF2B5EF4-FFF2-40B4-BE49-F238E27FC236}">
                  <a16:creationId xmlns:a16="http://schemas.microsoft.com/office/drawing/2014/main" id="{8D0F2C99-12F1-3C4C-A06C-946193B9DAF8}"/>
                </a:ext>
              </a:extLst>
            </p:cNvPr>
            <p:cNvSpPr/>
            <p:nvPr/>
          </p:nvSpPr>
          <p:spPr>
            <a:xfrm>
              <a:off x="3667215" y="2071264"/>
              <a:ext cx="142257" cy="169509"/>
            </a:xfrm>
            <a:custGeom>
              <a:avLst/>
              <a:gdLst/>
              <a:ahLst/>
              <a:cxnLst/>
              <a:rect l="l" t="t" r="r" b="b"/>
              <a:pathLst>
                <a:path w="1931" h="2301" extrusionOk="0">
                  <a:moveTo>
                    <a:pt x="394" y="0"/>
                  </a:moveTo>
                  <a:cubicBezTo>
                    <a:pt x="270" y="0"/>
                    <a:pt x="168" y="71"/>
                    <a:pt x="122" y="272"/>
                  </a:cubicBezTo>
                  <a:cubicBezTo>
                    <a:pt x="0" y="818"/>
                    <a:pt x="475" y="1323"/>
                    <a:pt x="819" y="1687"/>
                  </a:cubicBezTo>
                  <a:cubicBezTo>
                    <a:pt x="980" y="1849"/>
                    <a:pt x="1112" y="2061"/>
                    <a:pt x="1294" y="2213"/>
                  </a:cubicBezTo>
                  <a:cubicBezTo>
                    <a:pt x="1360" y="2270"/>
                    <a:pt x="1423" y="2301"/>
                    <a:pt x="1496" y="2301"/>
                  </a:cubicBezTo>
                  <a:cubicBezTo>
                    <a:pt x="1590" y="2301"/>
                    <a:pt x="1701" y="2250"/>
                    <a:pt x="1860" y="2142"/>
                  </a:cubicBezTo>
                  <a:cubicBezTo>
                    <a:pt x="1931" y="1465"/>
                    <a:pt x="1557" y="706"/>
                    <a:pt x="1021" y="312"/>
                  </a:cubicBezTo>
                  <a:cubicBezTo>
                    <a:pt x="852" y="187"/>
                    <a:pt x="595" y="0"/>
                    <a:pt x="394" y="0"/>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7" name="Google Shape;679;p34">
              <a:extLst>
                <a:ext uri="{FF2B5EF4-FFF2-40B4-BE49-F238E27FC236}">
                  <a16:creationId xmlns:a16="http://schemas.microsoft.com/office/drawing/2014/main" id="{42F7B202-3978-C0D1-556F-6EDAC457F31E}"/>
                </a:ext>
              </a:extLst>
            </p:cNvPr>
            <p:cNvSpPr/>
            <p:nvPr/>
          </p:nvSpPr>
          <p:spPr>
            <a:xfrm>
              <a:off x="4124480" y="2062203"/>
              <a:ext cx="268969" cy="249585"/>
            </a:xfrm>
            <a:custGeom>
              <a:avLst/>
              <a:gdLst/>
              <a:ahLst/>
              <a:cxnLst/>
              <a:rect l="l" t="t" r="r" b="b"/>
              <a:pathLst>
                <a:path w="3651" h="3388" extrusionOk="0">
                  <a:moveTo>
                    <a:pt x="2791" y="0"/>
                  </a:moveTo>
                  <a:cubicBezTo>
                    <a:pt x="1881" y="0"/>
                    <a:pt x="1254" y="930"/>
                    <a:pt x="810" y="1598"/>
                  </a:cubicBezTo>
                  <a:cubicBezTo>
                    <a:pt x="607" y="1911"/>
                    <a:pt x="334" y="2195"/>
                    <a:pt x="152" y="2518"/>
                  </a:cubicBezTo>
                  <a:cubicBezTo>
                    <a:pt x="1" y="2811"/>
                    <a:pt x="61" y="3013"/>
                    <a:pt x="466" y="3388"/>
                  </a:cubicBezTo>
                  <a:cubicBezTo>
                    <a:pt x="1558" y="3256"/>
                    <a:pt x="2609" y="2397"/>
                    <a:pt x="3044" y="1416"/>
                  </a:cubicBezTo>
                  <a:cubicBezTo>
                    <a:pt x="3266" y="930"/>
                    <a:pt x="3650" y="0"/>
                    <a:pt x="279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8" name="Google Shape;680;p34">
              <a:extLst>
                <a:ext uri="{FF2B5EF4-FFF2-40B4-BE49-F238E27FC236}">
                  <a16:creationId xmlns:a16="http://schemas.microsoft.com/office/drawing/2014/main" id="{BD63A25F-46CF-528F-3281-31A2E7F53F30}"/>
                </a:ext>
              </a:extLst>
            </p:cNvPr>
            <p:cNvSpPr/>
            <p:nvPr/>
          </p:nvSpPr>
          <p:spPr>
            <a:xfrm>
              <a:off x="4158736" y="2125483"/>
              <a:ext cx="166936" cy="154996"/>
            </a:xfrm>
            <a:custGeom>
              <a:avLst/>
              <a:gdLst/>
              <a:ahLst/>
              <a:cxnLst/>
              <a:rect l="l" t="t" r="r" b="b"/>
              <a:pathLst>
                <a:path w="2266" h="2104" extrusionOk="0">
                  <a:moveTo>
                    <a:pt x="1729" y="1"/>
                  </a:moveTo>
                  <a:cubicBezTo>
                    <a:pt x="1163" y="1"/>
                    <a:pt x="779" y="577"/>
                    <a:pt x="506" y="992"/>
                  </a:cubicBezTo>
                  <a:cubicBezTo>
                    <a:pt x="375" y="1183"/>
                    <a:pt x="203" y="1365"/>
                    <a:pt x="91" y="1568"/>
                  </a:cubicBezTo>
                  <a:cubicBezTo>
                    <a:pt x="1" y="1740"/>
                    <a:pt x="31" y="1871"/>
                    <a:pt x="294" y="2104"/>
                  </a:cubicBezTo>
                  <a:cubicBezTo>
                    <a:pt x="961" y="2023"/>
                    <a:pt x="1619" y="1487"/>
                    <a:pt x="1891" y="880"/>
                  </a:cubicBezTo>
                  <a:cubicBezTo>
                    <a:pt x="2023" y="577"/>
                    <a:pt x="2266" y="1"/>
                    <a:pt x="1729"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19" name="Google Shape;681;p34">
              <a:extLst>
                <a:ext uri="{FF2B5EF4-FFF2-40B4-BE49-F238E27FC236}">
                  <a16:creationId xmlns:a16="http://schemas.microsoft.com/office/drawing/2014/main" id="{3740D81F-9487-1F41-52C9-11D2621793ED}"/>
                </a:ext>
              </a:extLst>
            </p:cNvPr>
            <p:cNvSpPr/>
            <p:nvPr/>
          </p:nvSpPr>
          <p:spPr>
            <a:xfrm>
              <a:off x="3715050" y="2384719"/>
              <a:ext cx="81258" cy="78972"/>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grpSp>
          <p:nvGrpSpPr>
            <p:cNvPr id="20" name="Google Shape;682;p34">
              <a:extLst>
                <a:ext uri="{FF2B5EF4-FFF2-40B4-BE49-F238E27FC236}">
                  <a16:creationId xmlns:a16="http://schemas.microsoft.com/office/drawing/2014/main" id="{0D698ED6-FCD5-A9B6-9B42-496929DEC5E8}"/>
                </a:ext>
              </a:extLst>
            </p:cNvPr>
            <p:cNvGrpSpPr/>
            <p:nvPr/>
          </p:nvGrpSpPr>
          <p:grpSpPr>
            <a:xfrm rot="955956">
              <a:off x="3844965" y="2506144"/>
              <a:ext cx="394974" cy="612872"/>
              <a:chOff x="1514314" y="1637035"/>
              <a:chExt cx="338082" cy="524594"/>
            </a:xfrm>
          </p:grpSpPr>
          <p:sp>
            <p:nvSpPr>
              <p:cNvPr id="21" name="Google Shape;683;p34">
                <a:extLst>
                  <a:ext uri="{FF2B5EF4-FFF2-40B4-BE49-F238E27FC236}">
                    <a16:creationId xmlns:a16="http://schemas.microsoft.com/office/drawing/2014/main" id="{76D40938-187E-E0C7-1A40-21F034DB5EEC}"/>
                  </a:ext>
                </a:extLst>
              </p:cNvPr>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2" name="Google Shape;684;p34">
                <a:extLst>
                  <a:ext uri="{FF2B5EF4-FFF2-40B4-BE49-F238E27FC236}">
                    <a16:creationId xmlns:a16="http://schemas.microsoft.com/office/drawing/2014/main" id="{146CB154-C4AE-E412-242E-F57A4EE185D6}"/>
                  </a:ext>
                </a:extLst>
              </p:cNvPr>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3" name="Google Shape;685;p34">
                <a:extLst>
                  <a:ext uri="{FF2B5EF4-FFF2-40B4-BE49-F238E27FC236}">
                    <a16:creationId xmlns:a16="http://schemas.microsoft.com/office/drawing/2014/main" id="{E6879553-9D6B-4C5E-67FE-16DFDE2E3BE0}"/>
                  </a:ext>
                </a:extLst>
              </p:cNvPr>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4" name="Google Shape;686;p34">
                <a:extLst>
                  <a:ext uri="{FF2B5EF4-FFF2-40B4-BE49-F238E27FC236}">
                    <a16:creationId xmlns:a16="http://schemas.microsoft.com/office/drawing/2014/main" id="{A303ABDB-DEA7-6374-8F08-F282A8E6360A}"/>
                  </a:ext>
                </a:extLst>
              </p:cNvPr>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5" name="Google Shape;687;p34">
                <a:extLst>
                  <a:ext uri="{FF2B5EF4-FFF2-40B4-BE49-F238E27FC236}">
                    <a16:creationId xmlns:a16="http://schemas.microsoft.com/office/drawing/2014/main" id="{CAC39D43-4ED6-2406-2D4C-F2A1092F082F}"/>
                  </a:ext>
                </a:extLst>
              </p:cNvPr>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26" name="Google Shape;688;p34">
                <a:extLst>
                  <a:ext uri="{FF2B5EF4-FFF2-40B4-BE49-F238E27FC236}">
                    <a16:creationId xmlns:a16="http://schemas.microsoft.com/office/drawing/2014/main" id="{6BFE1A1D-12A7-8F0C-4A3C-BF3A0CE57424}"/>
                  </a:ext>
                </a:extLst>
              </p:cNvPr>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grpSp>
      </p:grpSp>
      <p:sp>
        <p:nvSpPr>
          <p:cNvPr id="27" name="投影片編號版面配置區 26"/>
          <p:cNvSpPr>
            <a:spLocks noGrp="1"/>
          </p:cNvSpPr>
          <p:nvPr>
            <p:ph type="sldNum" sz="quarter" idx="4"/>
          </p:nvPr>
        </p:nvSpPr>
        <p:spPr/>
        <p:txBody>
          <a:bodyPr/>
          <a:lstStyle/>
          <a:p>
            <a:fld id="{92A3BBB8-EBE5-4A2B-AB70-89540E1C96C3}" type="slidenum">
              <a:rPr lang="ko-KR" altLang="en-US" smtClean="0"/>
              <a:pPr/>
              <a:t>53</a:t>
            </a:fld>
            <a:endParaRPr lang="ko-KR" altLang="en-US" dirty="0"/>
          </a:p>
        </p:txBody>
      </p:sp>
    </p:spTree>
    <p:extLst>
      <p:ext uri="{BB962C8B-B14F-4D97-AF65-F5344CB8AC3E}">
        <p14:creationId xmlns:p14="http://schemas.microsoft.com/office/powerpoint/2010/main" val="1554863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37" name="Google Shape;722;p36">
            <a:extLst>
              <a:ext uri="{FF2B5EF4-FFF2-40B4-BE49-F238E27FC236}">
                <a16:creationId xmlns:a16="http://schemas.microsoft.com/office/drawing/2014/main" id="{A054E8F3-7B10-BD2E-20C1-FA6044E56912}"/>
              </a:ext>
            </a:extLst>
          </p:cNvPr>
          <p:cNvSpPr/>
          <p:nvPr/>
        </p:nvSpPr>
        <p:spPr>
          <a:xfrm flipH="1">
            <a:off x="6637747" y="4112411"/>
            <a:ext cx="2791479" cy="312370"/>
          </a:xfrm>
          <a:prstGeom prst="roundRect">
            <a:avLst>
              <a:gd name="adj" fmla="val 30585"/>
            </a:avLst>
          </a:prstGeom>
          <a:solidFill>
            <a:schemeClr val="accent2"/>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6" name="Google Shape;722;p36">
            <a:extLst>
              <a:ext uri="{FF2B5EF4-FFF2-40B4-BE49-F238E27FC236}">
                <a16:creationId xmlns:a16="http://schemas.microsoft.com/office/drawing/2014/main" id="{A0DA2AE5-6E43-FC90-7C50-DC4EEF8F5F36}"/>
              </a:ext>
            </a:extLst>
          </p:cNvPr>
          <p:cNvSpPr/>
          <p:nvPr/>
        </p:nvSpPr>
        <p:spPr>
          <a:xfrm flipH="1">
            <a:off x="6637747" y="2500918"/>
            <a:ext cx="3705879" cy="312370"/>
          </a:xfrm>
          <a:prstGeom prst="roundRect">
            <a:avLst>
              <a:gd name="adj" fmla="val 30585"/>
            </a:avLst>
          </a:prstGeom>
          <a:solidFill>
            <a:srgbClr val="D7E9FD"/>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5" name="Google Shape;722;p36">
            <a:extLst>
              <a:ext uri="{FF2B5EF4-FFF2-40B4-BE49-F238E27FC236}">
                <a16:creationId xmlns:a16="http://schemas.microsoft.com/office/drawing/2014/main" id="{E82D9B97-EF25-624B-7823-4541FD541C06}"/>
              </a:ext>
            </a:extLst>
          </p:cNvPr>
          <p:cNvSpPr/>
          <p:nvPr/>
        </p:nvSpPr>
        <p:spPr>
          <a:xfrm flipH="1">
            <a:off x="696285" y="4943428"/>
            <a:ext cx="6000185" cy="312370"/>
          </a:xfrm>
          <a:prstGeom prst="roundRect">
            <a:avLst>
              <a:gd name="adj" fmla="val 30585"/>
            </a:avLst>
          </a:prstGeom>
          <a:solidFill>
            <a:srgbClr val="D9FBEE"/>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4" name="Google Shape;722;p36">
            <a:extLst>
              <a:ext uri="{FF2B5EF4-FFF2-40B4-BE49-F238E27FC236}">
                <a16:creationId xmlns:a16="http://schemas.microsoft.com/office/drawing/2014/main" id="{D00E343A-A936-1DF2-6B4E-65E5C1DD308D}"/>
              </a:ext>
            </a:extLst>
          </p:cNvPr>
          <p:cNvSpPr/>
          <p:nvPr/>
        </p:nvSpPr>
        <p:spPr>
          <a:xfrm flipH="1">
            <a:off x="696285" y="3339824"/>
            <a:ext cx="5257800" cy="312370"/>
          </a:xfrm>
          <a:prstGeom prst="roundRect">
            <a:avLst>
              <a:gd name="adj" fmla="val 30585"/>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33" name="Google Shape;722;p36">
            <a:extLst>
              <a:ext uri="{FF2B5EF4-FFF2-40B4-BE49-F238E27FC236}">
                <a16:creationId xmlns:a16="http://schemas.microsoft.com/office/drawing/2014/main" id="{25839ADA-C78F-E668-B6D7-A3709A27C0A6}"/>
              </a:ext>
            </a:extLst>
          </p:cNvPr>
          <p:cNvSpPr/>
          <p:nvPr/>
        </p:nvSpPr>
        <p:spPr>
          <a:xfrm flipH="1">
            <a:off x="696285" y="2328755"/>
            <a:ext cx="3045902" cy="312370"/>
          </a:xfrm>
          <a:prstGeom prst="roundRect">
            <a:avLst>
              <a:gd name="adj" fmla="val 30585"/>
            </a:avLst>
          </a:prstGeom>
          <a:solidFill>
            <a:schemeClr val="lt2"/>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標楷體" panose="03000509000000000000" pitchFamily="65" charset="-120"/>
            </a:endParaRPr>
          </a:p>
        </p:txBody>
      </p:sp>
      <p:sp>
        <p:nvSpPr>
          <p:cNvPr id="697" name="Google Shape;697;p35"/>
          <p:cNvSpPr/>
          <p:nvPr/>
        </p:nvSpPr>
        <p:spPr>
          <a:xfrm>
            <a:off x="8186967" y="1760733"/>
            <a:ext cx="1040499" cy="839067"/>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zh-TW" sz="1867" b="1" i="0" u="none" strike="noStrike" kern="0" cap="none" spc="0" normalizeH="0" baseline="0" noProof="0" dirty="0">
              <a:ln w="19050" cap="flat" cmpd="sng">
                <a:solidFill>
                  <a:srgbClr val="2D1B61"/>
                </a:solidFill>
                <a:prstDash val="solid"/>
                <a:round/>
                <a:headEnd type="none" w="sm" len="sm"/>
                <a:tailEnd type="none" w="sm" len="sm"/>
              </a:ln>
              <a:solidFill>
                <a:srgbClr val="D7E9FD"/>
              </a:solidFill>
              <a:effectLst/>
              <a:uLnTx/>
              <a:uFillTx/>
              <a:latin typeface="Adobe Devanagari" panose="02040503050201020203" pitchFamily="18" charset="0"/>
              <a:ea typeface="新細明體" panose="02020500000000000000" pitchFamily="18" charset="-120"/>
              <a:cs typeface="Adobe Devanagari" panose="02040503050201020203" pitchFamily="18" charset="0"/>
              <a:sym typeface="Arial"/>
            </a:endParaRPr>
          </a:p>
        </p:txBody>
      </p:sp>
      <p:sp>
        <p:nvSpPr>
          <p:cNvPr id="27" name="Google Shape;1875;p64">
            <a:extLst>
              <a:ext uri="{FF2B5EF4-FFF2-40B4-BE49-F238E27FC236}">
                <a16:creationId xmlns:a16="http://schemas.microsoft.com/office/drawing/2014/main" id="{4891F82A-385B-E330-268D-CF8CFA4DD052}"/>
              </a:ext>
            </a:extLst>
          </p:cNvPr>
          <p:cNvSpPr/>
          <p:nvPr/>
        </p:nvSpPr>
        <p:spPr>
          <a:xfrm flipH="1">
            <a:off x="3233367" y="893100"/>
            <a:ext cx="5725200" cy="13304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kumimoji="0" lang="zh-TW" altLang="en-US" sz="6000" b="0" i="0" u="none" strike="noStrike" kern="0" cap="none" spc="0" normalizeH="0" baseline="0" noProof="0" dirty="0">
                <a:ln>
                  <a:noFill/>
                </a:ln>
                <a:solidFill>
                  <a:srgbClr val="2D1B61"/>
                </a:solidFill>
                <a:effectLst/>
                <a:uLnTx/>
                <a:uFillTx/>
                <a:latin typeface="標楷體" panose="03000509000000000000" pitchFamily="65" charset="-120"/>
                <a:ea typeface="標楷體" panose="03000509000000000000" pitchFamily="65" charset="-120"/>
                <a:sym typeface="Fredoka One"/>
              </a:rPr>
              <a:t>感謝聆聽</a:t>
            </a:r>
            <a:endParaRPr lang="zh-TW" altLang="en-US" sz="1600" kern="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Arial"/>
            </a:endParaRPr>
          </a:p>
        </p:txBody>
      </p:sp>
      <p:sp>
        <p:nvSpPr>
          <p:cNvPr id="28" name="內容版面配置區 2">
            <a:extLst>
              <a:ext uri="{FF2B5EF4-FFF2-40B4-BE49-F238E27FC236}">
                <a16:creationId xmlns:a16="http://schemas.microsoft.com/office/drawing/2014/main" id="{2ADE7EF7-EA90-2087-0E9A-6BA33D49FD3C}"/>
              </a:ext>
            </a:extLst>
          </p:cNvPr>
          <p:cNvSpPr txBox="1">
            <a:spLocks/>
          </p:cNvSpPr>
          <p:nvPr/>
        </p:nvSpPr>
        <p:spPr>
          <a:xfrm>
            <a:off x="603309" y="2328888"/>
            <a:ext cx="5257800" cy="8390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Englebert"/>
              <a:buNone/>
              <a:defRPr sz="2133" b="0" i="0" u="none" strike="noStrike" cap="none">
                <a:solidFill>
                  <a:schemeClr val="dk1"/>
                </a:solidFill>
                <a:latin typeface="Englebert"/>
                <a:ea typeface="Englebert"/>
                <a:cs typeface="Englebert"/>
                <a:sym typeface="Englebert"/>
              </a:defRPr>
            </a:lvl1pPr>
            <a:lvl2pPr marL="914400" marR="0" lvl="1" indent="-317500" algn="ctr" rtl="0">
              <a:lnSpc>
                <a:spcPct val="100000"/>
              </a:lnSpc>
              <a:spcBef>
                <a:spcPts val="0"/>
              </a:spcBef>
              <a:spcAft>
                <a:spcPts val="0"/>
              </a:spcAft>
              <a:buClr>
                <a:schemeClr val="dk1"/>
              </a:buClr>
              <a:buSzPts val="1400"/>
              <a:buFont typeface="Englebert"/>
              <a:buNone/>
              <a:defRPr sz="1867" b="0" i="0" u="none" strike="noStrike" cap="none">
                <a:solidFill>
                  <a:schemeClr val="dk1"/>
                </a:solidFill>
                <a:latin typeface="Englebert"/>
                <a:ea typeface="Englebert"/>
                <a:cs typeface="Englebert"/>
                <a:sym typeface="Englebert"/>
              </a:defRPr>
            </a:lvl2pPr>
            <a:lvl3pPr marL="1371600" marR="0" lvl="2" indent="-317500" algn="ctr" rtl="0">
              <a:lnSpc>
                <a:spcPct val="100000"/>
              </a:lnSpc>
              <a:spcBef>
                <a:spcPts val="0"/>
              </a:spcBef>
              <a:spcAft>
                <a:spcPts val="0"/>
              </a:spcAft>
              <a:buClr>
                <a:schemeClr val="dk1"/>
              </a:buClr>
              <a:buSzPts val="1400"/>
              <a:buFont typeface="Englebert"/>
              <a:buNone/>
              <a:defRPr sz="1867" b="0" i="0" u="none" strike="noStrike" cap="none">
                <a:solidFill>
                  <a:schemeClr val="dk1"/>
                </a:solidFill>
                <a:latin typeface="Englebert"/>
                <a:ea typeface="Englebert"/>
                <a:cs typeface="Englebert"/>
                <a:sym typeface="Englebert"/>
              </a:defRPr>
            </a:lvl3pPr>
            <a:lvl4pPr marL="1828800" marR="0" lvl="3" indent="-317500" algn="ctr" rtl="0">
              <a:lnSpc>
                <a:spcPct val="100000"/>
              </a:lnSpc>
              <a:spcBef>
                <a:spcPts val="0"/>
              </a:spcBef>
              <a:spcAft>
                <a:spcPts val="0"/>
              </a:spcAft>
              <a:buClr>
                <a:schemeClr val="dk1"/>
              </a:buClr>
              <a:buSzPts val="1400"/>
              <a:buFont typeface="Englebert"/>
              <a:buNone/>
              <a:defRPr sz="1867" b="0" i="0" u="none" strike="noStrike" cap="none">
                <a:solidFill>
                  <a:schemeClr val="dk1"/>
                </a:solidFill>
                <a:latin typeface="Englebert"/>
                <a:ea typeface="Englebert"/>
                <a:cs typeface="Englebert"/>
                <a:sym typeface="Englebert"/>
              </a:defRPr>
            </a:lvl4pPr>
            <a:lvl5pPr marL="2286000" marR="0" lvl="4" indent="-317500" algn="ctr" rtl="0">
              <a:lnSpc>
                <a:spcPct val="100000"/>
              </a:lnSpc>
              <a:spcBef>
                <a:spcPts val="0"/>
              </a:spcBef>
              <a:spcAft>
                <a:spcPts val="0"/>
              </a:spcAft>
              <a:buClr>
                <a:schemeClr val="dk1"/>
              </a:buClr>
              <a:buSzPts val="1400"/>
              <a:buFont typeface="Englebert"/>
              <a:buNone/>
              <a:defRPr sz="1867" b="0" i="0" u="none" strike="noStrike" cap="none">
                <a:solidFill>
                  <a:schemeClr val="dk1"/>
                </a:solidFill>
                <a:latin typeface="Englebert"/>
                <a:ea typeface="Englebert"/>
                <a:cs typeface="Englebert"/>
                <a:sym typeface="Englebert"/>
              </a:defRPr>
            </a:lvl5pPr>
            <a:lvl6pPr marL="2743200" marR="0" lvl="5" indent="-317500" algn="ctr" rtl="0">
              <a:lnSpc>
                <a:spcPct val="100000"/>
              </a:lnSpc>
              <a:spcBef>
                <a:spcPts val="0"/>
              </a:spcBef>
              <a:spcAft>
                <a:spcPts val="0"/>
              </a:spcAft>
              <a:buClr>
                <a:schemeClr val="dk1"/>
              </a:buClr>
              <a:buSzPts val="1400"/>
              <a:buFont typeface="Englebert"/>
              <a:buNone/>
              <a:defRPr sz="1867" b="0" i="0" u="none" strike="noStrike" cap="none">
                <a:solidFill>
                  <a:schemeClr val="dk1"/>
                </a:solidFill>
                <a:latin typeface="Englebert"/>
                <a:ea typeface="Englebert"/>
                <a:cs typeface="Englebert"/>
                <a:sym typeface="Englebert"/>
              </a:defRPr>
            </a:lvl6pPr>
            <a:lvl7pPr marL="3200400" marR="0" lvl="6" indent="-317500" algn="ctr" rtl="0">
              <a:lnSpc>
                <a:spcPct val="100000"/>
              </a:lnSpc>
              <a:spcBef>
                <a:spcPts val="0"/>
              </a:spcBef>
              <a:spcAft>
                <a:spcPts val="0"/>
              </a:spcAft>
              <a:buClr>
                <a:schemeClr val="dk1"/>
              </a:buClr>
              <a:buSzPts val="1400"/>
              <a:buFont typeface="Englebert"/>
              <a:buNone/>
              <a:defRPr sz="1867" b="0" i="0" u="none" strike="noStrike" cap="none">
                <a:solidFill>
                  <a:schemeClr val="dk1"/>
                </a:solidFill>
                <a:latin typeface="Englebert"/>
                <a:ea typeface="Englebert"/>
                <a:cs typeface="Englebert"/>
                <a:sym typeface="Englebert"/>
              </a:defRPr>
            </a:lvl7pPr>
            <a:lvl8pPr marL="3657600" marR="0" lvl="7" indent="-317500" algn="ctr" rtl="0">
              <a:lnSpc>
                <a:spcPct val="100000"/>
              </a:lnSpc>
              <a:spcBef>
                <a:spcPts val="0"/>
              </a:spcBef>
              <a:spcAft>
                <a:spcPts val="0"/>
              </a:spcAft>
              <a:buClr>
                <a:schemeClr val="dk1"/>
              </a:buClr>
              <a:buSzPts val="1400"/>
              <a:buFont typeface="Englebert"/>
              <a:buNone/>
              <a:defRPr sz="1867" b="0" i="0" u="none" strike="noStrike" cap="none">
                <a:solidFill>
                  <a:schemeClr val="dk1"/>
                </a:solidFill>
                <a:latin typeface="Englebert"/>
                <a:ea typeface="Englebert"/>
                <a:cs typeface="Englebert"/>
                <a:sym typeface="Englebert"/>
              </a:defRPr>
            </a:lvl8pPr>
            <a:lvl9pPr marL="4114800" marR="0" lvl="8" indent="-317500" algn="ctr" rtl="0">
              <a:lnSpc>
                <a:spcPct val="100000"/>
              </a:lnSpc>
              <a:spcBef>
                <a:spcPts val="0"/>
              </a:spcBef>
              <a:spcAft>
                <a:spcPts val="0"/>
              </a:spcAft>
              <a:buClr>
                <a:schemeClr val="dk1"/>
              </a:buClr>
              <a:buSzPts val="1400"/>
              <a:buFont typeface="Englebert"/>
              <a:buNone/>
              <a:defRPr sz="1867" b="0" i="0" u="none" strike="noStrike" cap="none">
                <a:solidFill>
                  <a:schemeClr val="dk1"/>
                </a:solidFill>
                <a:latin typeface="Englebert"/>
                <a:ea typeface="Englebert"/>
                <a:cs typeface="Englebert"/>
                <a:sym typeface="Englebert"/>
              </a:defRPr>
            </a:lvl9pPr>
          </a:lstStyle>
          <a:p>
            <a:pPr marL="0" lvl="3" indent="0" algn="l"/>
            <a:r>
              <a:rPr lang="zh-TW" altLang="en-US"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國立中山大學團隊－學校國際化</a:t>
            </a:r>
            <a:endParaRPr lang="en-US"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lvl="3" indent="0" algn="l"/>
            <a:r>
              <a:rPr lang="zh-TW" altLang="en-US"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團隊信箱：</a:t>
            </a:r>
            <a:r>
              <a:rPr lang="en-US"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3"/>
              </a:rPr>
              <a:t>siepsi2024@mail.nsysu.edu.tw</a:t>
            </a:r>
            <a:endParaRPr lang="en-US"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lvl="3" indent="0" algn="l"/>
            <a:r>
              <a:rPr lang="zh-TW" altLang="en-US"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團隊聯絡電話：</a:t>
            </a:r>
            <a:r>
              <a:rPr lang="zh-TW"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謝秀萍</a:t>
            </a:r>
            <a:r>
              <a:rPr lang="zh-TW" altLang="en-US"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小姐</a:t>
            </a:r>
            <a:r>
              <a:rPr lang="zh-TW"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07</a:t>
            </a:r>
            <a:r>
              <a:rPr lang="zh-TW"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525-2552</a:t>
            </a:r>
            <a:endParaRPr lang="zh-TW" altLang="zh-TW" sz="1600"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文字方塊 28">
            <a:extLst>
              <a:ext uri="{FF2B5EF4-FFF2-40B4-BE49-F238E27FC236}">
                <a16:creationId xmlns:a16="http://schemas.microsoft.com/office/drawing/2014/main" id="{A115D99E-178A-98F2-E306-8AC72854DC5F}"/>
              </a:ext>
            </a:extLst>
          </p:cNvPr>
          <p:cNvSpPr txBox="1"/>
          <p:nvPr/>
        </p:nvSpPr>
        <p:spPr>
          <a:xfrm>
            <a:off x="603309" y="3324005"/>
            <a:ext cx="6094520" cy="1569660"/>
          </a:xfrm>
          <a:prstGeom prst="rect">
            <a:avLst/>
          </a:prstGeom>
          <a:noFill/>
        </p:spPr>
        <p:txBody>
          <a:bodyPr wrap="square">
            <a:spAutoFit/>
          </a:bodyPr>
          <a:lstStyle/>
          <a:p>
            <a:pPr marL="0" lvl="3"/>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國立臺灣科技大學團隊－網站系統／國際交流櫥窗（</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TPSF</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0" lvl="3"/>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團隊信箱：</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hlinkClick r:id="rId4"/>
              </a:rPr>
              <a:t>ietw2@mail.k12ea.gov.tw</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0" lvl="3"/>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團隊聯絡電話：</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906463" lvl="4" indent="-449263">
              <a:buFont typeface="Arial" panose="020B0604020202020204" pitchFamily="34" charset="0"/>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熊亭筑小姐</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2730-1161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906463" lvl="4" indent="-449263">
              <a:buFont typeface="Arial" panose="020B0604020202020204" pitchFamily="34" charset="0"/>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李建穹先生</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2730-1162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906463" lvl="4" indent="-449263">
              <a:buFont typeface="Arial" panose="020B0604020202020204" pitchFamily="34" charset="0"/>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熊浩恩先生（</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2730-1289</a:t>
            </a:r>
          </a:p>
        </p:txBody>
      </p:sp>
      <p:sp>
        <p:nvSpPr>
          <p:cNvPr id="30" name="文字方塊 29">
            <a:extLst>
              <a:ext uri="{FF2B5EF4-FFF2-40B4-BE49-F238E27FC236}">
                <a16:creationId xmlns:a16="http://schemas.microsoft.com/office/drawing/2014/main" id="{1582C762-92A1-53E9-2E03-7FA3B7637531}"/>
              </a:ext>
            </a:extLst>
          </p:cNvPr>
          <p:cNvSpPr txBox="1"/>
          <p:nvPr/>
        </p:nvSpPr>
        <p:spPr>
          <a:xfrm>
            <a:off x="6572847" y="4112411"/>
            <a:ext cx="5257800" cy="2339102"/>
          </a:xfrm>
          <a:prstGeom prst="rect">
            <a:avLst/>
          </a:prstGeom>
          <a:noFill/>
        </p:spPr>
        <p:txBody>
          <a:bodyPr wrap="square">
            <a:spAutoFit/>
          </a:bodyPr>
          <a:lstStyle/>
          <a:p>
            <a:pPr marL="0" lvl="3"/>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國立臺灣師範大學團隊－課程</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0" lvl="3"/>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團隊聯絡方式：</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4"/>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課程：</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800100" lvl="4" indent="-342900">
              <a:buFont typeface="Arial" panose="020B0604020202020204" pitchFamily="34" charset="0"/>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王俐蘋小姐、梁千柔小姐（</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7749-3865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hlinkClick r:id="rId5"/>
              </a:rPr>
              <a:t>judy1117168@ntnu.edu.tw</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4"/>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4"/>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共備社群：</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742950" lvl="4" indent="-285750">
              <a:buFont typeface="Arial" panose="020B0604020202020204" pitchFamily="34" charset="0"/>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林紘毅先生（</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7749-7131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t> </a:t>
            </a:r>
            <a:r>
              <a:rPr lang="en-US" altLang="zh-TW" dirty="0">
                <a:hlinkClick r:id="rId6"/>
              </a:rPr>
              <a:t>redlin@ntnu.edu.tw</a:t>
            </a:r>
            <a:r>
              <a:rPr lang="zh-TW" altLang="en-US" dirty="0"/>
              <a:t>）</a:t>
            </a:r>
            <a:endParaRPr lang="zh-TW"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文字方塊 30">
            <a:extLst>
              <a:ext uri="{FF2B5EF4-FFF2-40B4-BE49-F238E27FC236}">
                <a16:creationId xmlns:a16="http://schemas.microsoft.com/office/drawing/2014/main" id="{FB3E33A2-0B71-3602-9C4A-03C262535CC4}"/>
              </a:ext>
            </a:extLst>
          </p:cNvPr>
          <p:cNvSpPr txBox="1"/>
          <p:nvPr/>
        </p:nvSpPr>
        <p:spPr>
          <a:xfrm>
            <a:off x="6572847" y="2506236"/>
            <a:ext cx="4890009" cy="1323439"/>
          </a:xfrm>
          <a:prstGeom prst="rect">
            <a:avLst/>
          </a:prstGeom>
          <a:noFill/>
        </p:spPr>
        <p:txBody>
          <a:bodyPr wrap="square">
            <a:spAutoFit/>
          </a:bodyPr>
          <a:lstStyle/>
          <a:p>
            <a:pPr marL="0" lvl="3"/>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國立中正大學團隊－教師與行政人員培力</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0" lvl="3"/>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團隊信箱：</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hlinkClick r:id="rId7"/>
              </a:rPr>
              <a:t>intlccu@mail.k12ea.gov.tw</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0" lvl="3"/>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團隊聯絡方式：</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800100" lvl="4" indent="-342900">
              <a:buFont typeface="Arial" panose="020B0604020202020204" pitchFamily="34" charset="0"/>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邱鳳蘭小姐（</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272-0411#26257 </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800100" lvl="4" indent="-342900">
              <a:buFont typeface="Arial" panose="020B0604020202020204" pitchFamily="34" charset="0"/>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林育凡小姐（</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272-0411#26258</a:t>
            </a:r>
            <a:endParaRPr lang="zh-TW"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內容版面配置區 2">
            <a:extLst>
              <a:ext uri="{FF2B5EF4-FFF2-40B4-BE49-F238E27FC236}">
                <a16:creationId xmlns:a16="http://schemas.microsoft.com/office/drawing/2014/main" id="{64459892-D2CF-2947-B8A6-8A94841F42BB}"/>
              </a:ext>
            </a:extLst>
          </p:cNvPr>
          <p:cNvSpPr txBox="1">
            <a:spLocks/>
          </p:cNvSpPr>
          <p:nvPr/>
        </p:nvSpPr>
        <p:spPr>
          <a:xfrm>
            <a:off x="601951" y="4959679"/>
            <a:ext cx="6094519" cy="952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zh-TW" altLang="en-US" sz="1600" b="0" i="0" dirty="0">
                <a:effectLst/>
                <a:latin typeface="Times New Roman" panose="02020603050405020304" pitchFamily="18" charset="0"/>
                <a:cs typeface="Times New Roman" panose="02020603050405020304" pitchFamily="18" charset="0"/>
              </a:rPr>
              <a:t>國立臺南家齊高級中等學校－</a:t>
            </a:r>
            <a:r>
              <a:rPr lang="zh-TW" altLang="en-US" sz="1600" dirty="0">
                <a:latin typeface="Times New Roman" panose="02020603050405020304" pitchFamily="18" charset="0"/>
                <a:cs typeface="Times New Roman" panose="02020603050405020304" pitchFamily="18" charset="0"/>
              </a:rPr>
              <a:t>高級中等以下學校國際教育交流聯盟</a:t>
            </a:r>
            <a:endParaRPr lang="en-US" altLang="zh-TW" sz="1600" dirty="0">
              <a:latin typeface="Times New Roman" panose="02020603050405020304" pitchFamily="18" charset="0"/>
              <a:cs typeface="Times New Roman" panose="02020603050405020304" pitchFamily="18" charset="0"/>
            </a:endParaRPr>
          </a:p>
          <a:p>
            <a:pPr marL="0" lvl="3" indent="0">
              <a:buNone/>
            </a:pPr>
            <a:r>
              <a:rPr lang="zh-TW" altLang="en-US" sz="1600" dirty="0">
                <a:latin typeface="Times New Roman" panose="02020603050405020304" pitchFamily="18" charset="0"/>
                <a:cs typeface="Times New Roman" panose="02020603050405020304" pitchFamily="18" charset="0"/>
              </a:rPr>
              <a:t>團隊信箱：</a:t>
            </a:r>
            <a:r>
              <a:rPr lang="en-US" altLang="zh-TW" sz="1600" dirty="0">
                <a:latin typeface="Times New Roman" panose="02020603050405020304" pitchFamily="18" charset="0"/>
                <a:cs typeface="Times New Roman" panose="02020603050405020304" pitchFamily="18" charset="0"/>
                <a:hlinkClick r:id="rId8"/>
              </a:rPr>
              <a:t>ietwa1@ms2.ccsh.tn.edu.tw</a:t>
            </a:r>
            <a:endParaRPr lang="en-US" altLang="zh-TW" sz="1600" dirty="0">
              <a:latin typeface="Times New Roman" panose="02020603050405020304" pitchFamily="18" charset="0"/>
              <a:cs typeface="Times New Roman" panose="02020603050405020304" pitchFamily="18" charset="0"/>
            </a:endParaRPr>
          </a:p>
          <a:p>
            <a:pPr marL="0" lvl="3" indent="0">
              <a:buNone/>
            </a:pPr>
            <a:r>
              <a:rPr lang="zh-TW" altLang="en-US" sz="1600" dirty="0">
                <a:latin typeface="Times New Roman" panose="02020603050405020304" pitchFamily="18" charset="0"/>
                <a:cs typeface="Times New Roman" panose="02020603050405020304" pitchFamily="18" charset="0"/>
              </a:rPr>
              <a:t>團隊聯絡電話：朱家瑢（</a:t>
            </a:r>
            <a:r>
              <a:rPr lang="en-US" altLang="zh-TW" sz="1600" dirty="0">
                <a:latin typeface="Times New Roman" panose="02020603050405020304" pitchFamily="18" charset="0"/>
                <a:cs typeface="Times New Roman" panose="02020603050405020304" pitchFamily="18" charset="0"/>
              </a:rPr>
              <a:t>06</a:t>
            </a:r>
            <a:r>
              <a:rPr lang="zh-TW" altLang="en-US" sz="1600" dirty="0">
                <a:latin typeface="Times New Roman" panose="02020603050405020304" pitchFamily="18" charset="0"/>
                <a:cs typeface="Times New Roman" panose="02020603050405020304" pitchFamily="18" charset="0"/>
              </a:rPr>
              <a:t>）</a:t>
            </a:r>
            <a:r>
              <a:rPr lang="en-US" altLang="zh-TW" sz="1600" dirty="0">
                <a:latin typeface="Times New Roman" panose="02020603050405020304" pitchFamily="18" charset="0"/>
                <a:cs typeface="Times New Roman" panose="02020603050405020304" pitchFamily="18" charset="0"/>
              </a:rPr>
              <a:t>2133265 #2705</a:t>
            </a:r>
            <a:endParaRPr lang="zh-TW" altLang="zh-TW" sz="1600"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4"/>
          </p:nvPr>
        </p:nvSpPr>
        <p:spPr/>
        <p:txBody>
          <a:bodyPr/>
          <a:lstStyle/>
          <a:p>
            <a:fld id="{92A3BBB8-EBE5-4A2B-AB70-89540E1C96C3}" type="slidenum">
              <a:rPr lang="ko-KR" altLang="en-US" smtClean="0"/>
              <a:pPr/>
              <a:t>54</a:t>
            </a:fld>
            <a:endParaRPr lang="ko-KR" altLang="en-US" dirty="0"/>
          </a:p>
        </p:txBody>
      </p:sp>
    </p:spTree>
    <p:extLst>
      <p:ext uri="{BB962C8B-B14F-4D97-AF65-F5344CB8AC3E}">
        <p14:creationId xmlns:p14="http://schemas.microsoft.com/office/powerpoint/2010/main" val="48206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34" name="群組 33">
            <a:extLst>
              <a:ext uri="{FF2B5EF4-FFF2-40B4-BE49-F238E27FC236}">
                <a16:creationId xmlns:a16="http://schemas.microsoft.com/office/drawing/2014/main" id="{79226C38-D53E-898F-EB66-CF4FEE4A7A22}"/>
              </a:ext>
            </a:extLst>
          </p:cNvPr>
          <p:cNvGrpSpPr/>
          <p:nvPr/>
        </p:nvGrpSpPr>
        <p:grpSpPr>
          <a:xfrm>
            <a:off x="1081456" y="667395"/>
            <a:ext cx="2035613" cy="907577"/>
            <a:chOff x="608391" y="1619108"/>
            <a:chExt cx="2035613" cy="907577"/>
          </a:xfrm>
          <a:solidFill>
            <a:schemeClr val="accent1">
              <a:lumMod val="20000"/>
              <a:lumOff val="80000"/>
            </a:schemeClr>
          </a:solidFill>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2408" y="1055091"/>
              <a:ext cx="907577" cy="2035612"/>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78" y="1747385"/>
              <a:ext cx="2031326" cy="64633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b="1" dirty="0">
                  <a:solidFill>
                    <a:srgbClr val="000000"/>
                  </a:solidFill>
                  <a:latin typeface="標楷體" panose="03000509000000000000" pitchFamily="65" charset="-120"/>
                  <a:ea typeface="標楷體" panose="03000509000000000000" pitchFamily="65" charset="-120"/>
                </a:rPr>
                <a:t>實施</a:t>
              </a: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方式</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3BBB8-EBE5-4A2B-AB70-89540E1C96C3}" type="slidenum">
              <a:rPr lang="ko-KR" altLang="en-US" smtClean="0"/>
              <a:pPr marL="0" marR="0" lvl="0" indent="0" algn="r" defTabSz="914400" rtl="0" eaLnBrk="1" fontAlgn="auto" latinLnBrk="0" hangingPunct="1">
                <a:lnSpc>
                  <a:spcPct val="100000"/>
                </a:lnSpc>
                <a:spcBef>
                  <a:spcPts val="0"/>
                </a:spcBef>
                <a:spcAft>
                  <a:spcPts val="0"/>
                </a:spcAft>
                <a:buClrTx/>
                <a:buSzTx/>
                <a:buFontTx/>
                <a:buNone/>
                <a:tabLst/>
                <a:defRPr/>
              </a:pPr>
              <a:t>6</a:t>
            </a:fld>
            <a:endParaRPr lang="ko-KR" altLang="en-US" dirty="0"/>
          </a:p>
        </p:txBody>
      </p:sp>
      <p:sp>
        <p:nvSpPr>
          <p:cNvPr id="4" name="모서리가 둥근 직사각형 75">
            <a:extLst>
              <a:ext uri="{FF2B5EF4-FFF2-40B4-BE49-F238E27FC236}">
                <a16:creationId xmlns:a16="http://schemas.microsoft.com/office/drawing/2014/main" id="{1EEFA4B5-6C1F-3295-42DF-3E244F96A0BB}"/>
              </a:ext>
            </a:extLst>
          </p:cNvPr>
          <p:cNvSpPr/>
          <p:nvPr/>
        </p:nvSpPr>
        <p:spPr>
          <a:xfrm>
            <a:off x="1087584" y="1847872"/>
            <a:ext cx="10027259" cy="4551974"/>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透過協助地方政府設國際教育中心相關任務編組以整合地方資源，規劃發展重點及推動策略，統籌辦理國際教育相關業務。</a:t>
            </a:r>
            <a:endPar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實施方式：</a:t>
            </a:r>
            <a:endPar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健全組織運作</a:t>
            </a:r>
            <a:endPar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精進國際教育人才培力</a:t>
            </a:r>
            <a:endPar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推展國際教育課程</a:t>
            </a:r>
            <a:endPar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促進國際交流合作</a:t>
            </a:r>
            <a:endPar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強化國際教育支持機制</a:t>
            </a:r>
          </a:p>
        </p:txBody>
      </p:sp>
    </p:spTree>
    <p:extLst>
      <p:ext uri="{BB962C8B-B14F-4D97-AF65-F5344CB8AC3E}">
        <p14:creationId xmlns:p14="http://schemas.microsoft.com/office/powerpoint/2010/main" val="150072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DB29B1ED-6627-5AE6-50FE-5FD3C3E8A767}"/>
              </a:ext>
            </a:extLst>
          </p:cNvPr>
          <p:cNvSpPr/>
          <p:nvPr/>
        </p:nvSpPr>
        <p:spPr>
          <a:xfrm>
            <a:off x="1087584" y="1847871"/>
            <a:ext cx="10027259" cy="4645003"/>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各地方政府依「</a:t>
            </a:r>
            <a:r>
              <a:rPr lang="zh-TW" altLang="en-US" sz="28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教育部國民及學前教育署補助推動國際教育經費作業</a:t>
            </a:r>
            <a:r>
              <a:rPr lang="zh-TW" altLang="en-US" sz="2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要點</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」規定</a:t>
            </a:r>
            <a:r>
              <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，應擬具計畫書及經費申請表，依下列規定提出計畫申請：</a:t>
            </a:r>
            <a:endParaRPr lang="en-US" altLang="zh-TW"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Font typeface="+mj-lt"/>
              <a:buAutoNum type="arabicPeriod"/>
            </a:pPr>
            <a:r>
              <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收件日期：</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800" b="1">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日（星期三）</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日（星期一）截止。</a:t>
            </a:r>
            <a:endParaRPr lang="en-US" altLang="zh-TW"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Font typeface="+mj-lt"/>
              <a:buAutoNum type="arabicPeriod"/>
            </a:pPr>
            <a:r>
              <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請於收件截止前於教育部中小學國際教育中程計畫全球資訊網填報，並將計畫申請書（含經費申請表）核章紙本</a:t>
            </a:r>
            <a:r>
              <a:rPr lang="en-US" altLang="zh-TW"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份</a:t>
            </a:r>
            <a:r>
              <a:rPr lang="zh-TW" altLang="en-US" sz="2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函送國教署。</a:t>
            </a:r>
          </a:p>
        </p:txBody>
      </p:sp>
      <p:grpSp>
        <p:nvGrpSpPr>
          <p:cNvPr id="34" name="群組 33">
            <a:extLst>
              <a:ext uri="{FF2B5EF4-FFF2-40B4-BE49-F238E27FC236}">
                <a16:creationId xmlns:a16="http://schemas.microsoft.com/office/drawing/2014/main" id="{79226C38-D53E-898F-EB66-CF4FEE4A7A22}"/>
              </a:ext>
            </a:extLst>
          </p:cNvPr>
          <p:cNvGrpSpPr/>
          <p:nvPr/>
        </p:nvGrpSpPr>
        <p:grpSpPr>
          <a:xfrm>
            <a:off x="1081456" y="667395"/>
            <a:ext cx="2035612" cy="907577"/>
            <a:chOff x="608391" y="1619108"/>
            <a:chExt cx="203561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2408" y="1055091"/>
              <a:ext cx="907577" cy="2035612"/>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defRPr/>
              </a:pPr>
              <a:endParaRPr lang="ko-KR" altLang="en-US" sz="1000" dirty="0">
                <a:solidFill>
                  <a:srgbClr val="07CCB1"/>
                </a:solidFill>
                <a:latin typeface="Times New Roman" panose="02020603050405020304" pitchFamily="18" charset="0"/>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77" y="1747385"/>
              <a:ext cx="2031326" cy="646331"/>
            </a:xfrm>
            <a:prstGeom prst="rect">
              <a:avLst/>
            </a:prstGeom>
          </p:spPr>
          <p:txBody>
            <a:bodyPr wrap="square">
              <a:spAutoFit/>
            </a:bodyPr>
            <a:lstStyle/>
            <a:p>
              <a:pPr algn="ctr">
                <a:defRPr/>
              </a:pPr>
              <a:r>
                <a:rPr lang="zh-TW" altLang="en-US" sz="3600" b="1" dirty="0">
                  <a:solidFill>
                    <a:srgbClr val="000000"/>
                  </a:solidFill>
                  <a:latin typeface="標楷體" panose="03000509000000000000" pitchFamily="65" charset="-120"/>
                  <a:ea typeface="標楷體" panose="03000509000000000000" pitchFamily="65" charset="-120"/>
                </a:rPr>
                <a:t>申請方式</a:t>
              </a:r>
              <a:endParaRPr lang="en-US" altLang="ko-KR" sz="1600" b="1" dirty="0">
                <a:solidFill>
                  <a:srgbClr val="000000"/>
                </a:solidFill>
                <a:latin typeface="標楷體" panose="03000509000000000000" pitchFamily="65" charset="-120"/>
                <a:ea typeface="標楷體" panose="03000509000000000000" pitchFamily="65" charset="-120"/>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smtClean="0"/>
              <a:pPr/>
              <a:t>7</a:t>
            </a:fld>
            <a:endParaRPr lang="ko-KR" altLang="en-US" dirty="0"/>
          </a:p>
        </p:txBody>
      </p:sp>
    </p:spTree>
    <p:extLst>
      <p:ext uri="{BB962C8B-B14F-4D97-AF65-F5344CB8AC3E}">
        <p14:creationId xmlns:p14="http://schemas.microsoft.com/office/powerpoint/2010/main" val="4445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grpSp>
        <p:nvGrpSpPr>
          <p:cNvPr id="4" name="群組 3">
            <a:extLst>
              <a:ext uri="{FF2B5EF4-FFF2-40B4-BE49-F238E27FC236}">
                <a16:creationId xmlns:a16="http://schemas.microsoft.com/office/drawing/2014/main" id="{76839CDB-DF48-5004-3AC0-E95695095269}"/>
              </a:ext>
            </a:extLst>
          </p:cNvPr>
          <p:cNvGrpSpPr/>
          <p:nvPr/>
        </p:nvGrpSpPr>
        <p:grpSpPr>
          <a:xfrm>
            <a:off x="1079305" y="695888"/>
            <a:ext cx="10033387" cy="2493056"/>
            <a:chOff x="1081456" y="667395"/>
            <a:chExt cx="10033387" cy="2493056"/>
          </a:xfrm>
        </p:grpSpPr>
        <p:sp>
          <p:nvSpPr>
            <p:cNvPr id="77" name="모서리가 둥근 직사각형 75">
              <a:extLst>
                <a:ext uri="{FF2B5EF4-FFF2-40B4-BE49-F238E27FC236}">
                  <a16:creationId xmlns:a16="http://schemas.microsoft.com/office/drawing/2014/main" id="{DB29B1ED-6627-5AE6-50FE-5FD3C3E8A767}"/>
                </a:ext>
              </a:extLst>
            </p:cNvPr>
            <p:cNvSpPr/>
            <p:nvPr/>
          </p:nvSpPr>
          <p:spPr>
            <a:xfrm>
              <a:off x="1087584" y="1847873"/>
              <a:ext cx="10027259" cy="1312578"/>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國教</a:t>
              </a: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署受理前款申請後，得組成審查小組，就地方政府申請案審查之；必要時，得請申請單位修正計畫內容。</a:t>
              </a:r>
            </a:p>
          </p:txBody>
        </p:sp>
        <p:grpSp>
          <p:nvGrpSpPr>
            <p:cNvPr id="34" name="群組 33">
              <a:extLst>
                <a:ext uri="{FF2B5EF4-FFF2-40B4-BE49-F238E27FC236}">
                  <a16:creationId xmlns:a16="http://schemas.microsoft.com/office/drawing/2014/main" id="{79226C38-D53E-898F-EB66-CF4FEE4A7A22}"/>
                </a:ext>
              </a:extLst>
            </p:cNvPr>
            <p:cNvGrpSpPr/>
            <p:nvPr/>
          </p:nvGrpSpPr>
          <p:grpSpPr>
            <a:xfrm>
              <a:off x="1081456" y="667395"/>
              <a:ext cx="2035612" cy="907577"/>
              <a:chOff x="608391" y="1619108"/>
              <a:chExt cx="2035612"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172408" y="1055091"/>
                <a:ext cx="907577" cy="2035612"/>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612677" y="1747385"/>
                <a:ext cx="2031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審查作業</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grpSp>
      <p:grpSp>
        <p:nvGrpSpPr>
          <p:cNvPr id="5" name="群組 4">
            <a:extLst>
              <a:ext uri="{FF2B5EF4-FFF2-40B4-BE49-F238E27FC236}">
                <a16:creationId xmlns:a16="http://schemas.microsoft.com/office/drawing/2014/main" id="{5E7022D5-5153-22A7-35EF-386B760DE274}"/>
              </a:ext>
            </a:extLst>
          </p:cNvPr>
          <p:cNvGrpSpPr/>
          <p:nvPr/>
        </p:nvGrpSpPr>
        <p:grpSpPr>
          <a:xfrm>
            <a:off x="1079305" y="3741315"/>
            <a:ext cx="10033387" cy="2493056"/>
            <a:chOff x="1081456" y="667395"/>
            <a:chExt cx="10033387" cy="2493056"/>
          </a:xfrm>
        </p:grpSpPr>
        <p:sp>
          <p:nvSpPr>
            <p:cNvPr id="8" name="모서리가 둥근 직사각형 75">
              <a:extLst>
                <a:ext uri="{FF2B5EF4-FFF2-40B4-BE49-F238E27FC236}">
                  <a16:creationId xmlns:a16="http://schemas.microsoft.com/office/drawing/2014/main" id="{BEBA22C6-38AF-7A00-8F80-AD5C7E136843}"/>
                </a:ext>
              </a:extLst>
            </p:cNvPr>
            <p:cNvSpPr/>
            <p:nvPr/>
          </p:nvSpPr>
          <p:spPr>
            <a:xfrm>
              <a:off x="1087584" y="1847873"/>
              <a:ext cx="10027259" cy="1312578"/>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補助款應專款專用；其申請、核撥及結報，應依教育部補（捐）助及委辦經費核撥結報作業要點之規定辦理。</a:t>
              </a:r>
            </a:p>
          </p:txBody>
        </p:sp>
        <p:grpSp>
          <p:nvGrpSpPr>
            <p:cNvPr id="9" name="群組 8">
              <a:extLst>
                <a:ext uri="{FF2B5EF4-FFF2-40B4-BE49-F238E27FC236}">
                  <a16:creationId xmlns:a16="http://schemas.microsoft.com/office/drawing/2014/main" id="{CF2E6D70-002C-79FD-BBBB-78074C3A4978}"/>
                </a:ext>
              </a:extLst>
            </p:cNvPr>
            <p:cNvGrpSpPr/>
            <p:nvPr/>
          </p:nvGrpSpPr>
          <p:grpSpPr>
            <a:xfrm>
              <a:off x="1081456" y="667395"/>
              <a:ext cx="2035612" cy="907577"/>
              <a:chOff x="608391" y="1619108"/>
              <a:chExt cx="2035612" cy="907577"/>
            </a:xfrm>
          </p:grpSpPr>
          <p:sp>
            <p:nvSpPr>
              <p:cNvPr id="10" name="양쪽 모서리가 둥근 사각형 77">
                <a:extLst>
                  <a:ext uri="{FF2B5EF4-FFF2-40B4-BE49-F238E27FC236}">
                    <a16:creationId xmlns:a16="http://schemas.microsoft.com/office/drawing/2014/main" id="{310BC50B-3DF4-F98C-01F8-3D705479A85A}"/>
                  </a:ext>
                </a:extLst>
              </p:cNvPr>
              <p:cNvSpPr/>
              <p:nvPr/>
            </p:nvSpPr>
            <p:spPr>
              <a:xfrm rot="5400000">
                <a:off x="1172408" y="1055091"/>
                <a:ext cx="907577" cy="2035612"/>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11" name="직사각형 79">
                <a:extLst>
                  <a:ext uri="{FF2B5EF4-FFF2-40B4-BE49-F238E27FC236}">
                    <a16:creationId xmlns:a16="http://schemas.microsoft.com/office/drawing/2014/main" id="{6E8EB4ED-4D60-F66A-6949-D68EF9B01FBE}"/>
                  </a:ext>
                </a:extLst>
              </p:cNvPr>
              <p:cNvSpPr/>
              <p:nvPr/>
            </p:nvSpPr>
            <p:spPr>
              <a:xfrm>
                <a:off x="612677" y="1747385"/>
                <a:ext cx="2031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核撥結報</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grpSp>
      <p:sp>
        <p:nvSpPr>
          <p:cNvPr id="13" name="投影片編號版面配置區 12"/>
          <p:cNvSpPr>
            <a:spLocks noGrp="1"/>
          </p:cNvSpPr>
          <p:nvPr>
            <p:ph type="sldNum" sz="quarter" idx="12"/>
          </p:nvPr>
        </p:nvSpPr>
        <p:spPr/>
        <p:txBody>
          <a:bodyPr/>
          <a:lstStyle/>
          <a:p>
            <a:fld id="{92A3BBB8-EBE5-4A2B-AB70-89540E1C96C3}" type="slidenum">
              <a:rPr lang="ko-KR" altLang="en-US"/>
              <a:pPr/>
              <a:t>8</a:t>
            </a:fld>
            <a:endParaRPr lang="ko-KR" altLang="en-US" dirty="0">
              <a:solidFill>
                <a:prstClr val="black">
                  <a:tint val="75000"/>
                </a:prstClr>
              </a:solidFill>
            </a:endParaRPr>
          </a:p>
        </p:txBody>
      </p:sp>
    </p:spTree>
    <p:extLst>
      <p:ext uri="{BB962C8B-B14F-4D97-AF65-F5344CB8AC3E}">
        <p14:creationId xmlns:p14="http://schemas.microsoft.com/office/powerpoint/2010/main" val="276708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그룹 137">
            <a:extLst>
              <a:ext uri="{FF2B5EF4-FFF2-40B4-BE49-F238E27FC236}">
                <a16:creationId xmlns:a16="http://schemas.microsoft.com/office/drawing/2014/main" id="{793650F4-D56E-B33D-49DE-232CE5CD926A}"/>
              </a:ext>
            </a:extLst>
          </p:cNvPr>
          <p:cNvGrpSpPr/>
          <p:nvPr/>
        </p:nvGrpSpPr>
        <p:grpSpPr>
          <a:xfrm>
            <a:off x="133512" y="156028"/>
            <a:ext cx="11844000" cy="6545943"/>
            <a:chOff x="133512" y="156028"/>
            <a:chExt cx="11844000" cy="6545943"/>
          </a:xfrm>
        </p:grpSpPr>
        <p:sp>
          <p:nvSpPr>
            <p:cNvPr id="136" name="직사각형 135">
              <a:extLst>
                <a:ext uri="{FF2B5EF4-FFF2-40B4-BE49-F238E27FC236}">
                  <a16:creationId xmlns:a16="http://schemas.microsoft.com/office/drawing/2014/main" id="{59DFE1C7-7DD4-A0EC-DAAD-423786730C6B}"/>
                </a:ext>
              </a:extLst>
            </p:cNvPr>
            <p:cNvSpPr/>
            <p:nvPr/>
          </p:nvSpPr>
          <p:spPr>
            <a:xfrm rot="60000">
              <a:off x="133512" y="326100"/>
              <a:ext cx="11844000" cy="6336000"/>
            </a:xfrm>
            <a:prstGeom prst="rect">
              <a:avLst/>
            </a:prstGeom>
            <a:solidFill>
              <a:srgbClr val="8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sp>
          <p:nvSpPr>
            <p:cNvPr id="2" name="직사각형 1">
              <a:extLst>
                <a:ext uri="{FF2B5EF4-FFF2-40B4-BE49-F238E27FC236}">
                  <a16:creationId xmlns:a16="http://schemas.microsoft.com/office/drawing/2014/main" id="{A378927E-7711-CCA1-485C-831AF3665F84}"/>
                </a:ext>
              </a:extLst>
            </p:cNvPr>
            <p:cNvSpPr/>
            <p:nvPr/>
          </p:nvSpPr>
          <p:spPr>
            <a:xfrm>
              <a:off x="224971" y="156028"/>
              <a:ext cx="11742057" cy="6545943"/>
            </a:xfrm>
            <a:prstGeom prst="rect">
              <a:avLst/>
            </a:prstGeom>
            <a:solidFill>
              <a:srgbClr val="FF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8B80AA"/>
                </a:solidFill>
                <a:effectLst/>
                <a:uLnTx/>
                <a:uFillTx/>
                <a:latin typeface="Malgun Gothic" panose="020B0503020000020004" pitchFamily="34" charset="-127"/>
                <a:ea typeface="Malgun Gothic" panose="020B0503020000020004" pitchFamily="34" charset="-127"/>
                <a:cs typeface="+mn-cs"/>
              </a:endParaRPr>
            </a:p>
          </p:txBody>
        </p:sp>
        <p:grpSp>
          <p:nvGrpSpPr>
            <p:cNvPr id="137" name="그룹 136">
              <a:extLst>
                <a:ext uri="{FF2B5EF4-FFF2-40B4-BE49-F238E27FC236}">
                  <a16:creationId xmlns:a16="http://schemas.microsoft.com/office/drawing/2014/main" id="{71C33E40-FE1D-AC47-1580-21A01689AB50}"/>
                </a:ext>
              </a:extLst>
            </p:cNvPr>
            <p:cNvGrpSpPr/>
            <p:nvPr/>
          </p:nvGrpSpPr>
          <p:grpSpPr>
            <a:xfrm>
              <a:off x="338137" y="221755"/>
              <a:ext cx="11555967" cy="68263"/>
              <a:chOff x="338137" y="221755"/>
              <a:chExt cx="11555967" cy="68263"/>
            </a:xfrm>
          </p:grpSpPr>
          <p:sp>
            <p:nvSpPr>
              <p:cNvPr id="3" name="평행 사변형 2">
                <a:extLst>
                  <a:ext uri="{FF2B5EF4-FFF2-40B4-BE49-F238E27FC236}">
                    <a16:creationId xmlns:a16="http://schemas.microsoft.com/office/drawing/2014/main" id="{D0E21135-D417-BB83-DAE5-A2E53E8713A5}"/>
                  </a:ext>
                </a:extLst>
              </p:cNvPr>
              <p:cNvSpPr/>
              <p:nvPr/>
            </p:nvSpPr>
            <p:spPr>
              <a:xfrm>
                <a:off x="4044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6" name="직각 삼각형 5">
                <a:extLst>
                  <a:ext uri="{FF2B5EF4-FFF2-40B4-BE49-F238E27FC236}">
                    <a16:creationId xmlns:a16="http://schemas.microsoft.com/office/drawing/2014/main" id="{862883CC-491C-6CDB-0180-B62EA55790DC}"/>
                  </a:ext>
                </a:extLst>
              </p:cNvPr>
              <p:cNvSpPr/>
              <p:nvPr/>
            </p:nvSpPr>
            <p:spPr>
              <a:xfrm rot="5400000">
                <a:off x="337385" y="223003"/>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7" name="평행 사변형 6">
                <a:extLst>
                  <a:ext uri="{FF2B5EF4-FFF2-40B4-BE49-F238E27FC236}">
                    <a16:creationId xmlns:a16="http://schemas.microsoft.com/office/drawing/2014/main" id="{BA2EADE2-A7C8-F010-4C0D-9004A68EBDDF}"/>
                  </a:ext>
                </a:extLst>
              </p:cNvPr>
              <p:cNvSpPr/>
              <p:nvPr/>
            </p:nvSpPr>
            <p:spPr>
              <a:xfrm>
                <a:off x="6083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1" name="평행 사변형 80">
                <a:extLst>
                  <a:ext uri="{FF2B5EF4-FFF2-40B4-BE49-F238E27FC236}">
                    <a16:creationId xmlns:a16="http://schemas.microsoft.com/office/drawing/2014/main" id="{061DCB68-0413-6425-B09F-567B2E578D5A}"/>
                  </a:ext>
                </a:extLst>
              </p:cNvPr>
              <p:cNvSpPr/>
              <p:nvPr/>
            </p:nvSpPr>
            <p:spPr>
              <a:xfrm>
                <a:off x="8123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2" name="평행 사변형 81">
                <a:extLst>
                  <a:ext uri="{FF2B5EF4-FFF2-40B4-BE49-F238E27FC236}">
                    <a16:creationId xmlns:a16="http://schemas.microsoft.com/office/drawing/2014/main" id="{FB5F4164-0D37-0D0B-A654-79703BC8DC3A}"/>
                  </a:ext>
                </a:extLst>
              </p:cNvPr>
              <p:cNvSpPr/>
              <p:nvPr/>
            </p:nvSpPr>
            <p:spPr>
              <a:xfrm>
                <a:off x="10163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3" name="평행 사변형 82">
                <a:extLst>
                  <a:ext uri="{FF2B5EF4-FFF2-40B4-BE49-F238E27FC236}">
                    <a16:creationId xmlns:a16="http://schemas.microsoft.com/office/drawing/2014/main" id="{81F68509-8B86-0A49-C908-4D4B4B034C25}"/>
                  </a:ext>
                </a:extLst>
              </p:cNvPr>
              <p:cNvSpPr/>
              <p:nvPr/>
            </p:nvSpPr>
            <p:spPr>
              <a:xfrm>
                <a:off x="12203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4" name="평행 사변형 83">
                <a:extLst>
                  <a:ext uri="{FF2B5EF4-FFF2-40B4-BE49-F238E27FC236}">
                    <a16:creationId xmlns:a16="http://schemas.microsoft.com/office/drawing/2014/main" id="{A722A497-E01B-3751-5A5F-F07D304C2CB5}"/>
                  </a:ext>
                </a:extLst>
              </p:cNvPr>
              <p:cNvSpPr/>
              <p:nvPr/>
            </p:nvSpPr>
            <p:spPr>
              <a:xfrm>
                <a:off x="14243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5" name="평행 사변형 84">
                <a:extLst>
                  <a:ext uri="{FF2B5EF4-FFF2-40B4-BE49-F238E27FC236}">
                    <a16:creationId xmlns:a16="http://schemas.microsoft.com/office/drawing/2014/main" id="{618504E6-4F7C-2886-2CD1-104D7851D704}"/>
                  </a:ext>
                </a:extLst>
              </p:cNvPr>
              <p:cNvSpPr/>
              <p:nvPr/>
            </p:nvSpPr>
            <p:spPr>
              <a:xfrm>
                <a:off x="16283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6" name="평행 사변형 85">
                <a:extLst>
                  <a:ext uri="{FF2B5EF4-FFF2-40B4-BE49-F238E27FC236}">
                    <a16:creationId xmlns:a16="http://schemas.microsoft.com/office/drawing/2014/main" id="{F6BE5BF1-883C-23C5-6E01-F5DDE7F0AC3E}"/>
                  </a:ext>
                </a:extLst>
              </p:cNvPr>
              <p:cNvSpPr/>
              <p:nvPr/>
            </p:nvSpPr>
            <p:spPr>
              <a:xfrm>
                <a:off x="18323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7" name="평행 사변형 86">
                <a:extLst>
                  <a:ext uri="{FF2B5EF4-FFF2-40B4-BE49-F238E27FC236}">
                    <a16:creationId xmlns:a16="http://schemas.microsoft.com/office/drawing/2014/main" id="{CE8C8DEF-4B8C-B344-A87C-12B3F2450D2A}"/>
                  </a:ext>
                </a:extLst>
              </p:cNvPr>
              <p:cNvSpPr/>
              <p:nvPr/>
            </p:nvSpPr>
            <p:spPr>
              <a:xfrm>
                <a:off x="20363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8" name="평행 사변형 87">
                <a:extLst>
                  <a:ext uri="{FF2B5EF4-FFF2-40B4-BE49-F238E27FC236}">
                    <a16:creationId xmlns:a16="http://schemas.microsoft.com/office/drawing/2014/main" id="{20D5C6F2-2750-F480-F7F9-5C6FEB5E4B63}"/>
                  </a:ext>
                </a:extLst>
              </p:cNvPr>
              <p:cNvSpPr/>
              <p:nvPr/>
            </p:nvSpPr>
            <p:spPr>
              <a:xfrm>
                <a:off x="22403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89" name="평행 사변형 88">
                <a:extLst>
                  <a:ext uri="{FF2B5EF4-FFF2-40B4-BE49-F238E27FC236}">
                    <a16:creationId xmlns:a16="http://schemas.microsoft.com/office/drawing/2014/main" id="{97329F54-A0E1-9467-C93A-97F1A515040C}"/>
                  </a:ext>
                </a:extLst>
              </p:cNvPr>
              <p:cNvSpPr/>
              <p:nvPr/>
            </p:nvSpPr>
            <p:spPr>
              <a:xfrm>
                <a:off x="24443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0" name="평행 사변형 89">
                <a:extLst>
                  <a:ext uri="{FF2B5EF4-FFF2-40B4-BE49-F238E27FC236}">
                    <a16:creationId xmlns:a16="http://schemas.microsoft.com/office/drawing/2014/main" id="{75F0BD1D-9421-3C9C-6CC7-5A710AD7940E}"/>
                  </a:ext>
                </a:extLst>
              </p:cNvPr>
              <p:cNvSpPr/>
              <p:nvPr/>
            </p:nvSpPr>
            <p:spPr>
              <a:xfrm>
                <a:off x="26482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1" name="평행 사변형 90">
                <a:extLst>
                  <a:ext uri="{FF2B5EF4-FFF2-40B4-BE49-F238E27FC236}">
                    <a16:creationId xmlns:a16="http://schemas.microsoft.com/office/drawing/2014/main" id="{F966DFB0-F731-9794-9891-E3B31F9FD52F}"/>
                  </a:ext>
                </a:extLst>
              </p:cNvPr>
              <p:cNvSpPr/>
              <p:nvPr/>
            </p:nvSpPr>
            <p:spPr>
              <a:xfrm>
                <a:off x="28522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2" name="평행 사변형 91">
                <a:extLst>
                  <a:ext uri="{FF2B5EF4-FFF2-40B4-BE49-F238E27FC236}">
                    <a16:creationId xmlns:a16="http://schemas.microsoft.com/office/drawing/2014/main" id="{39C8C1CD-744E-4144-2A91-A19635C2AFB1}"/>
                  </a:ext>
                </a:extLst>
              </p:cNvPr>
              <p:cNvSpPr/>
              <p:nvPr/>
            </p:nvSpPr>
            <p:spPr>
              <a:xfrm>
                <a:off x="30562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3" name="평행 사변형 92">
                <a:extLst>
                  <a:ext uri="{FF2B5EF4-FFF2-40B4-BE49-F238E27FC236}">
                    <a16:creationId xmlns:a16="http://schemas.microsoft.com/office/drawing/2014/main" id="{DA7FA8C7-8914-F94E-48DE-F1D97F27D908}"/>
                  </a:ext>
                </a:extLst>
              </p:cNvPr>
              <p:cNvSpPr/>
              <p:nvPr/>
            </p:nvSpPr>
            <p:spPr>
              <a:xfrm>
                <a:off x="32602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4" name="평행 사변형 93">
                <a:extLst>
                  <a:ext uri="{FF2B5EF4-FFF2-40B4-BE49-F238E27FC236}">
                    <a16:creationId xmlns:a16="http://schemas.microsoft.com/office/drawing/2014/main" id="{F177E1A6-0B5B-301B-7882-6956550394AB}"/>
                  </a:ext>
                </a:extLst>
              </p:cNvPr>
              <p:cNvSpPr/>
              <p:nvPr/>
            </p:nvSpPr>
            <p:spPr>
              <a:xfrm>
                <a:off x="34642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5" name="평행 사변형 94">
                <a:extLst>
                  <a:ext uri="{FF2B5EF4-FFF2-40B4-BE49-F238E27FC236}">
                    <a16:creationId xmlns:a16="http://schemas.microsoft.com/office/drawing/2014/main" id="{37E28A4E-8C43-FEE1-E5D2-EC7315CF0906}"/>
                  </a:ext>
                </a:extLst>
              </p:cNvPr>
              <p:cNvSpPr/>
              <p:nvPr/>
            </p:nvSpPr>
            <p:spPr>
              <a:xfrm>
                <a:off x="36682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6" name="평행 사변형 95">
                <a:extLst>
                  <a:ext uri="{FF2B5EF4-FFF2-40B4-BE49-F238E27FC236}">
                    <a16:creationId xmlns:a16="http://schemas.microsoft.com/office/drawing/2014/main" id="{61F33A13-8F5E-6731-0A04-83362C3AB844}"/>
                  </a:ext>
                </a:extLst>
              </p:cNvPr>
              <p:cNvSpPr/>
              <p:nvPr/>
            </p:nvSpPr>
            <p:spPr>
              <a:xfrm>
                <a:off x="38722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7" name="평행 사변형 96">
                <a:extLst>
                  <a:ext uri="{FF2B5EF4-FFF2-40B4-BE49-F238E27FC236}">
                    <a16:creationId xmlns:a16="http://schemas.microsoft.com/office/drawing/2014/main" id="{9BA5F53B-26DA-5D88-1C51-A8B805D38386}"/>
                  </a:ext>
                </a:extLst>
              </p:cNvPr>
              <p:cNvSpPr/>
              <p:nvPr/>
            </p:nvSpPr>
            <p:spPr>
              <a:xfrm>
                <a:off x="40762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8" name="평행 사변형 97">
                <a:extLst>
                  <a:ext uri="{FF2B5EF4-FFF2-40B4-BE49-F238E27FC236}">
                    <a16:creationId xmlns:a16="http://schemas.microsoft.com/office/drawing/2014/main" id="{81F97CE7-E349-9690-E188-C88557AAC1D3}"/>
                  </a:ext>
                </a:extLst>
              </p:cNvPr>
              <p:cNvSpPr/>
              <p:nvPr/>
            </p:nvSpPr>
            <p:spPr>
              <a:xfrm>
                <a:off x="42802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99" name="평행 사변형 98">
                <a:extLst>
                  <a:ext uri="{FF2B5EF4-FFF2-40B4-BE49-F238E27FC236}">
                    <a16:creationId xmlns:a16="http://schemas.microsoft.com/office/drawing/2014/main" id="{02D994E4-26FA-AEF0-CEC3-6640C6D0A1B0}"/>
                  </a:ext>
                </a:extLst>
              </p:cNvPr>
              <p:cNvSpPr/>
              <p:nvPr/>
            </p:nvSpPr>
            <p:spPr>
              <a:xfrm>
                <a:off x="44842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0" name="평행 사변형 99">
                <a:extLst>
                  <a:ext uri="{FF2B5EF4-FFF2-40B4-BE49-F238E27FC236}">
                    <a16:creationId xmlns:a16="http://schemas.microsoft.com/office/drawing/2014/main" id="{E15BC0E5-25B3-B60E-93B0-163F222957A5}"/>
                  </a:ext>
                </a:extLst>
              </p:cNvPr>
              <p:cNvSpPr/>
              <p:nvPr/>
            </p:nvSpPr>
            <p:spPr>
              <a:xfrm>
                <a:off x="46881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1" name="평행 사변형 100">
                <a:extLst>
                  <a:ext uri="{FF2B5EF4-FFF2-40B4-BE49-F238E27FC236}">
                    <a16:creationId xmlns:a16="http://schemas.microsoft.com/office/drawing/2014/main" id="{1B70B7FA-CFBE-E86E-D4B7-31D07526F1B6}"/>
                  </a:ext>
                </a:extLst>
              </p:cNvPr>
              <p:cNvSpPr/>
              <p:nvPr/>
            </p:nvSpPr>
            <p:spPr>
              <a:xfrm>
                <a:off x="48921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2" name="평행 사변형 101">
                <a:extLst>
                  <a:ext uri="{FF2B5EF4-FFF2-40B4-BE49-F238E27FC236}">
                    <a16:creationId xmlns:a16="http://schemas.microsoft.com/office/drawing/2014/main" id="{CDAE70BF-9E8D-E48C-3085-A6A32320F37C}"/>
                  </a:ext>
                </a:extLst>
              </p:cNvPr>
              <p:cNvSpPr/>
              <p:nvPr/>
            </p:nvSpPr>
            <p:spPr>
              <a:xfrm>
                <a:off x="50961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3" name="평행 사변형 102">
                <a:extLst>
                  <a:ext uri="{FF2B5EF4-FFF2-40B4-BE49-F238E27FC236}">
                    <a16:creationId xmlns:a16="http://schemas.microsoft.com/office/drawing/2014/main" id="{9D0BA9FA-4BDB-75FF-DBB0-A0718A391FCB}"/>
                  </a:ext>
                </a:extLst>
              </p:cNvPr>
              <p:cNvSpPr/>
              <p:nvPr/>
            </p:nvSpPr>
            <p:spPr>
              <a:xfrm>
                <a:off x="53001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4" name="평행 사변형 103">
                <a:extLst>
                  <a:ext uri="{FF2B5EF4-FFF2-40B4-BE49-F238E27FC236}">
                    <a16:creationId xmlns:a16="http://schemas.microsoft.com/office/drawing/2014/main" id="{B53BB358-1CBF-AA4F-0F4A-6F572615E334}"/>
                  </a:ext>
                </a:extLst>
              </p:cNvPr>
              <p:cNvSpPr/>
              <p:nvPr/>
            </p:nvSpPr>
            <p:spPr>
              <a:xfrm>
                <a:off x="55041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5" name="평행 사변형 104">
                <a:extLst>
                  <a:ext uri="{FF2B5EF4-FFF2-40B4-BE49-F238E27FC236}">
                    <a16:creationId xmlns:a16="http://schemas.microsoft.com/office/drawing/2014/main" id="{12E39135-B0A7-940F-531B-25966BCCDB0E}"/>
                  </a:ext>
                </a:extLst>
              </p:cNvPr>
              <p:cNvSpPr/>
              <p:nvPr/>
            </p:nvSpPr>
            <p:spPr>
              <a:xfrm>
                <a:off x="57081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6" name="평행 사변형 105">
                <a:extLst>
                  <a:ext uri="{FF2B5EF4-FFF2-40B4-BE49-F238E27FC236}">
                    <a16:creationId xmlns:a16="http://schemas.microsoft.com/office/drawing/2014/main" id="{978EFD51-FD3C-B54F-3C45-35B530F6C497}"/>
                  </a:ext>
                </a:extLst>
              </p:cNvPr>
              <p:cNvSpPr/>
              <p:nvPr/>
            </p:nvSpPr>
            <p:spPr>
              <a:xfrm>
                <a:off x="59121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7" name="평행 사변형 106">
                <a:extLst>
                  <a:ext uri="{FF2B5EF4-FFF2-40B4-BE49-F238E27FC236}">
                    <a16:creationId xmlns:a16="http://schemas.microsoft.com/office/drawing/2014/main" id="{8FC9855C-EDF0-909C-ACA9-5508D4A25B85}"/>
                  </a:ext>
                </a:extLst>
              </p:cNvPr>
              <p:cNvSpPr/>
              <p:nvPr/>
            </p:nvSpPr>
            <p:spPr>
              <a:xfrm>
                <a:off x="61161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8" name="평행 사변형 107">
                <a:extLst>
                  <a:ext uri="{FF2B5EF4-FFF2-40B4-BE49-F238E27FC236}">
                    <a16:creationId xmlns:a16="http://schemas.microsoft.com/office/drawing/2014/main" id="{A69E590E-9E24-7E0C-9AAE-DB164293D49C}"/>
                  </a:ext>
                </a:extLst>
              </p:cNvPr>
              <p:cNvSpPr/>
              <p:nvPr/>
            </p:nvSpPr>
            <p:spPr>
              <a:xfrm>
                <a:off x="63201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09" name="평행 사변형 108">
                <a:extLst>
                  <a:ext uri="{FF2B5EF4-FFF2-40B4-BE49-F238E27FC236}">
                    <a16:creationId xmlns:a16="http://schemas.microsoft.com/office/drawing/2014/main" id="{E085F030-49EF-AADB-7EBE-CE52C1DE58CE}"/>
                  </a:ext>
                </a:extLst>
              </p:cNvPr>
              <p:cNvSpPr/>
              <p:nvPr/>
            </p:nvSpPr>
            <p:spPr>
              <a:xfrm>
                <a:off x="65241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0" name="평행 사변형 109">
                <a:extLst>
                  <a:ext uri="{FF2B5EF4-FFF2-40B4-BE49-F238E27FC236}">
                    <a16:creationId xmlns:a16="http://schemas.microsoft.com/office/drawing/2014/main" id="{79B6C2DA-12F6-A325-5414-955D4B31FB9D}"/>
                  </a:ext>
                </a:extLst>
              </p:cNvPr>
              <p:cNvSpPr/>
              <p:nvPr/>
            </p:nvSpPr>
            <p:spPr>
              <a:xfrm>
                <a:off x="67280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1" name="평행 사변형 110">
                <a:extLst>
                  <a:ext uri="{FF2B5EF4-FFF2-40B4-BE49-F238E27FC236}">
                    <a16:creationId xmlns:a16="http://schemas.microsoft.com/office/drawing/2014/main" id="{42DC34B7-FF08-CD8E-EBDA-B52D7C23C92C}"/>
                  </a:ext>
                </a:extLst>
              </p:cNvPr>
              <p:cNvSpPr/>
              <p:nvPr/>
            </p:nvSpPr>
            <p:spPr>
              <a:xfrm>
                <a:off x="69320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2" name="평행 사변형 111">
                <a:extLst>
                  <a:ext uri="{FF2B5EF4-FFF2-40B4-BE49-F238E27FC236}">
                    <a16:creationId xmlns:a16="http://schemas.microsoft.com/office/drawing/2014/main" id="{0A08B6D9-4099-BBE5-FB69-8A47D934E8E2}"/>
                  </a:ext>
                </a:extLst>
              </p:cNvPr>
              <p:cNvSpPr/>
              <p:nvPr/>
            </p:nvSpPr>
            <p:spPr>
              <a:xfrm>
                <a:off x="71360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3" name="평행 사변형 112">
                <a:extLst>
                  <a:ext uri="{FF2B5EF4-FFF2-40B4-BE49-F238E27FC236}">
                    <a16:creationId xmlns:a16="http://schemas.microsoft.com/office/drawing/2014/main" id="{7958367E-9A7E-DD1F-6360-76FB3C7B3911}"/>
                  </a:ext>
                </a:extLst>
              </p:cNvPr>
              <p:cNvSpPr/>
              <p:nvPr/>
            </p:nvSpPr>
            <p:spPr>
              <a:xfrm>
                <a:off x="73400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4" name="평행 사변형 113">
                <a:extLst>
                  <a:ext uri="{FF2B5EF4-FFF2-40B4-BE49-F238E27FC236}">
                    <a16:creationId xmlns:a16="http://schemas.microsoft.com/office/drawing/2014/main" id="{AAEE9411-9B87-8FEC-012C-B7BDC4CAAD71}"/>
                  </a:ext>
                </a:extLst>
              </p:cNvPr>
              <p:cNvSpPr/>
              <p:nvPr/>
            </p:nvSpPr>
            <p:spPr>
              <a:xfrm>
                <a:off x="75440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5" name="평행 사변형 114">
                <a:extLst>
                  <a:ext uri="{FF2B5EF4-FFF2-40B4-BE49-F238E27FC236}">
                    <a16:creationId xmlns:a16="http://schemas.microsoft.com/office/drawing/2014/main" id="{AF0C0350-7204-992B-30F9-0C504A4DD0C2}"/>
                  </a:ext>
                </a:extLst>
              </p:cNvPr>
              <p:cNvSpPr/>
              <p:nvPr/>
            </p:nvSpPr>
            <p:spPr>
              <a:xfrm>
                <a:off x="77480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6" name="평행 사변형 115">
                <a:extLst>
                  <a:ext uri="{FF2B5EF4-FFF2-40B4-BE49-F238E27FC236}">
                    <a16:creationId xmlns:a16="http://schemas.microsoft.com/office/drawing/2014/main" id="{5A9C49B5-A8BB-C47B-ADA3-7E47926833A4}"/>
                  </a:ext>
                </a:extLst>
              </p:cNvPr>
              <p:cNvSpPr/>
              <p:nvPr/>
            </p:nvSpPr>
            <p:spPr>
              <a:xfrm>
                <a:off x="79520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7" name="평행 사변형 116">
                <a:extLst>
                  <a:ext uri="{FF2B5EF4-FFF2-40B4-BE49-F238E27FC236}">
                    <a16:creationId xmlns:a16="http://schemas.microsoft.com/office/drawing/2014/main" id="{6FAC7FF2-FD87-AE1B-BCE4-121D584F8A19}"/>
                  </a:ext>
                </a:extLst>
              </p:cNvPr>
              <p:cNvSpPr/>
              <p:nvPr/>
            </p:nvSpPr>
            <p:spPr>
              <a:xfrm>
                <a:off x="81560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8" name="평행 사변형 117">
                <a:extLst>
                  <a:ext uri="{FF2B5EF4-FFF2-40B4-BE49-F238E27FC236}">
                    <a16:creationId xmlns:a16="http://schemas.microsoft.com/office/drawing/2014/main" id="{0F4FBDED-8FD2-543A-9697-2E3217E18441}"/>
                  </a:ext>
                </a:extLst>
              </p:cNvPr>
              <p:cNvSpPr/>
              <p:nvPr/>
            </p:nvSpPr>
            <p:spPr>
              <a:xfrm>
                <a:off x="83600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19" name="평행 사변형 118">
                <a:extLst>
                  <a:ext uri="{FF2B5EF4-FFF2-40B4-BE49-F238E27FC236}">
                    <a16:creationId xmlns:a16="http://schemas.microsoft.com/office/drawing/2014/main" id="{22EF9BEB-DF08-01D6-D781-B6062B04D717}"/>
                  </a:ext>
                </a:extLst>
              </p:cNvPr>
              <p:cNvSpPr/>
              <p:nvPr/>
            </p:nvSpPr>
            <p:spPr>
              <a:xfrm>
                <a:off x="85640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0" name="평행 사변형 119">
                <a:extLst>
                  <a:ext uri="{FF2B5EF4-FFF2-40B4-BE49-F238E27FC236}">
                    <a16:creationId xmlns:a16="http://schemas.microsoft.com/office/drawing/2014/main" id="{AEDBA9A6-14F4-EC6B-72D7-F0BB291540C0}"/>
                  </a:ext>
                </a:extLst>
              </p:cNvPr>
              <p:cNvSpPr/>
              <p:nvPr/>
            </p:nvSpPr>
            <p:spPr>
              <a:xfrm>
                <a:off x="87679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1" name="평행 사변형 120">
                <a:extLst>
                  <a:ext uri="{FF2B5EF4-FFF2-40B4-BE49-F238E27FC236}">
                    <a16:creationId xmlns:a16="http://schemas.microsoft.com/office/drawing/2014/main" id="{6142264C-D2C9-D079-4536-388FB97043B9}"/>
                  </a:ext>
                </a:extLst>
              </p:cNvPr>
              <p:cNvSpPr/>
              <p:nvPr/>
            </p:nvSpPr>
            <p:spPr>
              <a:xfrm>
                <a:off x="89719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2" name="평행 사변형 121">
                <a:extLst>
                  <a:ext uri="{FF2B5EF4-FFF2-40B4-BE49-F238E27FC236}">
                    <a16:creationId xmlns:a16="http://schemas.microsoft.com/office/drawing/2014/main" id="{74C9D06D-2633-450B-87D9-1F104D5F009D}"/>
                  </a:ext>
                </a:extLst>
              </p:cNvPr>
              <p:cNvSpPr/>
              <p:nvPr/>
            </p:nvSpPr>
            <p:spPr>
              <a:xfrm>
                <a:off x="91759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3" name="평행 사변형 122">
                <a:extLst>
                  <a:ext uri="{FF2B5EF4-FFF2-40B4-BE49-F238E27FC236}">
                    <a16:creationId xmlns:a16="http://schemas.microsoft.com/office/drawing/2014/main" id="{90063242-C9E0-20A3-ACAB-032A073438AB}"/>
                  </a:ext>
                </a:extLst>
              </p:cNvPr>
              <p:cNvSpPr/>
              <p:nvPr/>
            </p:nvSpPr>
            <p:spPr>
              <a:xfrm>
                <a:off x="93799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4" name="평행 사변형 123">
                <a:extLst>
                  <a:ext uri="{FF2B5EF4-FFF2-40B4-BE49-F238E27FC236}">
                    <a16:creationId xmlns:a16="http://schemas.microsoft.com/office/drawing/2014/main" id="{0D3D9DE6-6B12-751C-025D-3E687F752A9F}"/>
                  </a:ext>
                </a:extLst>
              </p:cNvPr>
              <p:cNvSpPr/>
              <p:nvPr/>
            </p:nvSpPr>
            <p:spPr>
              <a:xfrm>
                <a:off x="95839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5" name="평행 사변형 124">
                <a:extLst>
                  <a:ext uri="{FF2B5EF4-FFF2-40B4-BE49-F238E27FC236}">
                    <a16:creationId xmlns:a16="http://schemas.microsoft.com/office/drawing/2014/main" id="{1EFBC098-9189-B8EA-8865-FC57F83C64B4}"/>
                  </a:ext>
                </a:extLst>
              </p:cNvPr>
              <p:cNvSpPr/>
              <p:nvPr/>
            </p:nvSpPr>
            <p:spPr>
              <a:xfrm>
                <a:off x="978794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6" name="평행 사변형 125">
                <a:extLst>
                  <a:ext uri="{FF2B5EF4-FFF2-40B4-BE49-F238E27FC236}">
                    <a16:creationId xmlns:a16="http://schemas.microsoft.com/office/drawing/2014/main" id="{2F7B8F53-6AB5-A571-215E-694192704F19}"/>
                  </a:ext>
                </a:extLst>
              </p:cNvPr>
              <p:cNvSpPr/>
              <p:nvPr/>
            </p:nvSpPr>
            <p:spPr>
              <a:xfrm>
                <a:off x="999193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7" name="평행 사변형 126">
                <a:extLst>
                  <a:ext uri="{FF2B5EF4-FFF2-40B4-BE49-F238E27FC236}">
                    <a16:creationId xmlns:a16="http://schemas.microsoft.com/office/drawing/2014/main" id="{F30126FA-3079-2A16-53BC-07BA127FF592}"/>
                  </a:ext>
                </a:extLst>
              </p:cNvPr>
              <p:cNvSpPr/>
              <p:nvPr/>
            </p:nvSpPr>
            <p:spPr>
              <a:xfrm>
                <a:off x="1019592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8" name="평행 사변형 127">
                <a:extLst>
                  <a:ext uri="{FF2B5EF4-FFF2-40B4-BE49-F238E27FC236}">
                    <a16:creationId xmlns:a16="http://schemas.microsoft.com/office/drawing/2014/main" id="{58D19B61-779D-52E1-1176-1BAF8C58EA58}"/>
                  </a:ext>
                </a:extLst>
              </p:cNvPr>
              <p:cNvSpPr/>
              <p:nvPr/>
            </p:nvSpPr>
            <p:spPr>
              <a:xfrm>
                <a:off x="1039991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29" name="평행 사변형 128">
                <a:extLst>
                  <a:ext uri="{FF2B5EF4-FFF2-40B4-BE49-F238E27FC236}">
                    <a16:creationId xmlns:a16="http://schemas.microsoft.com/office/drawing/2014/main" id="{5C32C164-C7AF-C6D3-0EC0-652DB9F95876}"/>
                  </a:ext>
                </a:extLst>
              </p:cNvPr>
              <p:cNvSpPr/>
              <p:nvPr/>
            </p:nvSpPr>
            <p:spPr>
              <a:xfrm>
                <a:off x="1060390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0" name="평행 사변형 129">
                <a:extLst>
                  <a:ext uri="{FF2B5EF4-FFF2-40B4-BE49-F238E27FC236}">
                    <a16:creationId xmlns:a16="http://schemas.microsoft.com/office/drawing/2014/main" id="{6F2FA6DF-84AA-FECE-AC02-D97B3FC4C05A}"/>
                  </a:ext>
                </a:extLst>
              </p:cNvPr>
              <p:cNvSpPr/>
              <p:nvPr/>
            </p:nvSpPr>
            <p:spPr>
              <a:xfrm>
                <a:off x="1080789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1" name="평행 사변형 130">
                <a:extLst>
                  <a:ext uri="{FF2B5EF4-FFF2-40B4-BE49-F238E27FC236}">
                    <a16:creationId xmlns:a16="http://schemas.microsoft.com/office/drawing/2014/main" id="{DC2A311F-8FED-187D-8498-7537A875318A}"/>
                  </a:ext>
                </a:extLst>
              </p:cNvPr>
              <p:cNvSpPr/>
              <p:nvPr/>
            </p:nvSpPr>
            <p:spPr>
              <a:xfrm>
                <a:off x="1101188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2" name="평행 사변형 131">
                <a:extLst>
                  <a:ext uri="{FF2B5EF4-FFF2-40B4-BE49-F238E27FC236}">
                    <a16:creationId xmlns:a16="http://schemas.microsoft.com/office/drawing/2014/main" id="{F25143B1-E404-3719-E430-52D9B1576B8D}"/>
                  </a:ext>
                </a:extLst>
              </p:cNvPr>
              <p:cNvSpPr/>
              <p:nvPr/>
            </p:nvSpPr>
            <p:spPr>
              <a:xfrm>
                <a:off x="1121587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3" name="평행 사변형 132">
                <a:extLst>
                  <a:ext uri="{FF2B5EF4-FFF2-40B4-BE49-F238E27FC236}">
                    <a16:creationId xmlns:a16="http://schemas.microsoft.com/office/drawing/2014/main" id="{820620DF-0D27-4790-8C7C-9DEE53AA1F92}"/>
                  </a:ext>
                </a:extLst>
              </p:cNvPr>
              <p:cNvSpPr/>
              <p:nvPr/>
            </p:nvSpPr>
            <p:spPr>
              <a:xfrm>
                <a:off x="11419861" y="221755"/>
                <a:ext cx="203990" cy="68263"/>
              </a:xfrm>
              <a:prstGeom prst="parallelogram">
                <a:avLst>
                  <a:gd name="adj" fmla="val 100187"/>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4" name="평행 사변형 133">
                <a:extLst>
                  <a:ext uri="{FF2B5EF4-FFF2-40B4-BE49-F238E27FC236}">
                    <a16:creationId xmlns:a16="http://schemas.microsoft.com/office/drawing/2014/main" id="{6F714184-3245-3829-282C-F1BB5B48B0DE}"/>
                  </a:ext>
                </a:extLst>
              </p:cNvPr>
              <p:cNvSpPr/>
              <p:nvPr/>
            </p:nvSpPr>
            <p:spPr>
              <a:xfrm>
                <a:off x="11623851" y="221755"/>
                <a:ext cx="203990" cy="68263"/>
              </a:xfrm>
              <a:prstGeom prst="parallelogram">
                <a:avLst>
                  <a:gd name="adj" fmla="val 100187"/>
                </a:avLst>
              </a:prstGeom>
              <a:solidFill>
                <a:srgbClr val="6C8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
            <p:nvSpPr>
              <p:cNvPr id="135" name="직각 삼각형 134">
                <a:extLst>
                  <a:ext uri="{FF2B5EF4-FFF2-40B4-BE49-F238E27FC236}">
                    <a16:creationId xmlns:a16="http://schemas.microsoft.com/office/drawing/2014/main" id="{21B76664-2B36-E070-ADA4-53389F4D1ACF}"/>
                  </a:ext>
                </a:extLst>
              </p:cNvPr>
              <p:cNvSpPr/>
              <p:nvPr/>
            </p:nvSpPr>
            <p:spPr>
              <a:xfrm rot="16200000">
                <a:off x="11827089" y="222507"/>
                <a:ext cx="67767" cy="66263"/>
              </a:xfrm>
              <a:prstGeom prst="rtTriangle">
                <a:avLst/>
              </a:prstGeom>
              <a:solidFill>
                <a:srgbClr val="FF9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sp>
        <p:nvSpPr>
          <p:cNvPr id="77" name="모서리가 둥근 직사각형 75">
            <a:extLst>
              <a:ext uri="{FF2B5EF4-FFF2-40B4-BE49-F238E27FC236}">
                <a16:creationId xmlns:a16="http://schemas.microsoft.com/office/drawing/2014/main" id="{DB29B1ED-6627-5AE6-50FE-5FD3C3E8A767}"/>
              </a:ext>
            </a:extLst>
          </p:cNvPr>
          <p:cNvSpPr/>
          <p:nvPr/>
        </p:nvSpPr>
        <p:spPr>
          <a:xfrm>
            <a:off x="1087584" y="1847872"/>
            <a:ext cx="10027259" cy="4214456"/>
          </a:xfrm>
          <a:prstGeom prst="roundRect">
            <a:avLst/>
          </a:prstGeom>
          <a:solidFill>
            <a:srgbClr val="FFFFFF"/>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支應項目及基準：</a:t>
            </a:r>
            <a:endParaRPr kumimoji="0" lang="en-US" altLang="zh-TW"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971550" lvl="1" indent="-514350">
              <a:buFont typeface="+mj-lt"/>
              <a:buAutoNum type="arabicParenR"/>
              <a:defRPr/>
            </a:pPr>
            <a:r>
              <a:rPr lang="zh-TW" altLang="en-US" sz="2800" dirty="0">
                <a:solidFill>
                  <a:srgbClr val="C00000"/>
                </a:solidFill>
                <a:latin typeface="標楷體" panose="03000509000000000000" pitchFamily="65" charset="-120"/>
                <a:ea typeface="標楷體" panose="03000509000000000000" pitchFamily="65" charset="-120"/>
              </a:rPr>
              <a:t>出席費、諮詢費、講座鐘點費、授課鐘點費、印刷費、交通費、住宿費、膳費、場地費、教材教具費、資料蒐集費、全民健康保險補充保險費、雜支，及其他依「教育部補（捐）助及委辦計畫經費編列基準表」所列得編列之業務費項目。 </a:t>
            </a:r>
            <a:endParaRPr lang="en-US" altLang="zh-TW" sz="2800" dirty="0">
              <a:solidFill>
                <a:srgbClr val="C00000"/>
              </a:solidFill>
              <a:latin typeface="標楷體" panose="03000509000000000000" pitchFamily="65" charset="-120"/>
              <a:ea typeface="標楷體" panose="03000509000000000000" pitchFamily="65" charset="-120"/>
            </a:endParaRPr>
          </a:p>
          <a:p>
            <a:pPr marL="971550" lvl="1" indent="-514350">
              <a:buFont typeface="+mj-lt"/>
              <a:buAutoNum type="arabicParenR"/>
              <a:defRPr/>
            </a:pPr>
            <a:r>
              <a:rPr lang="zh-TW" altLang="en-US" sz="2800" dirty="0">
                <a:solidFill>
                  <a:srgbClr val="C00000"/>
                </a:solidFill>
                <a:latin typeface="標楷體" panose="03000509000000000000" pitchFamily="65" charset="-120"/>
                <a:ea typeface="標楷體" panose="03000509000000000000" pitchFamily="65" charset="-120"/>
              </a:rPr>
              <a:t>召集人、副召集人兼職費</a:t>
            </a:r>
            <a:r>
              <a:rPr lang="zh-TW" altLang="en-US" sz="2800" dirty="0">
                <a:solidFill>
                  <a:schemeClr val="tx1"/>
                </a:solidFill>
                <a:latin typeface="標楷體" panose="03000509000000000000" pitchFamily="65" charset="-120"/>
                <a:ea typeface="標楷體" panose="03000509000000000000" pitchFamily="65" charset="-120"/>
              </a:rPr>
              <a:t>。</a:t>
            </a:r>
            <a:endParaRPr lang="en-US" altLang="zh-TW" sz="2800" dirty="0">
              <a:solidFill>
                <a:schemeClr val="tx1"/>
              </a:solidFill>
              <a:latin typeface="標楷體" panose="03000509000000000000" pitchFamily="65" charset="-120"/>
              <a:ea typeface="標楷體" panose="03000509000000000000" pitchFamily="65" charset="-12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計畫中若屬縣市自籌款或其他計畫支應經費之項目，應於計畫中註明，並不得將經費納入本計畫經費表中。</a:t>
            </a:r>
          </a:p>
        </p:txBody>
      </p:sp>
      <p:grpSp>
        <p:nvGrpSpPr>
          <p:cNvPr id="34" name="群組 33">
            <a:extLst>
              <a:ext uri="{FF2B5EF4-FFF2-40B4-BE49-F238E27FC236}">
                <a16:creationId xmlns:a16="http://schemas.microsoft.com/office/drawing/2014/main" id="{79226C38-D53E-898F-EB66-CF4FEE4A7A22}"/>
              </a:ext>
            </a:extLst>
          </p:cNvPr>
          <p:cNvGrpSpPr/>
          <p:nvPr/>
        </p:nvGrpSpPr>
        <p:grpSpPr>
          <a:xfrm>
            <a:off x="1087584" y="615156"/>
            <a:ext cx="3478983" cy="907577"/>
            <a:chOff x="-79816" y="1619109"/>
            <a:chExt cx="3478983" cy="907577"/>
          </a:xfrm>
        </p:grpSpPr>
        <p:sp>
          <p:nvSpPr>
            <p:cNvPr id="32" name="양쪽 모서리가 둥근 사각형 77">
              <a:extLst>
                <a:ext uri="{FF2B5EF4-FFF2-40B4-BE49-F238E27FC236}">
                  <a16:creationId xmlns:a16="http://schemas.microsoft.com/office/drawing/2014/main" id="{8309F808-A42E-0BBF-FB9B-62583A6D5F48}"/>
                </a:ext>
              </a:extLst>
            </p:cNvPr>
            <p:cNvSpPr/>
            <p:nvPr/>
          </p:nvSpPr>
          <p:spPr>
            <a:xfrm rot="5400000">
              <a:off x="1211462" y="338982"/>
              <a:ext cx="907577" cy="3467832"/>
            </a:xfrm>
            <a:prstGeom prst="round2SameRect">
              <a:avLst>
                <a:gd name="adj1" fmla="val 16667"/>
                <a:gd name="adj2" fmla="val 19940"/>
              </a:avLst>
            </a:prstGeom>
            <a:solidFill>
              <a:srgbClr val="DAE3F3"/>
            </a:solidFill>
            <a:ln w="25400">
              <a:solidFill>
                <a:srgbClr val="4C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ko-KR" altLang="en-US" sz="1000" b="0" i="0" u="none" strike="noStrike" kern="1200" cap="none" spc="0" normalizeH="0" baseline="0" noProof="0" dirty="0">
                <a:ln>
                  <a:noFill/>
                </a:ln>
                <a:solidFill>
                  <a:srgbClr val="07CCB1"/>
                </a:solidFill>
                <a:effectLst/>
                <a:uLnTx/>
                <a:uFillTx/>
                <a:latin typeface="Malgun Gothic" panose="020B0503020000020004" pitchFamily="34" charset="-127"/>
                <a:ea typeface="Malgun Gothic" panose="020B0503020000020004" pitchFamily="34" charset="-127"/>
                <a:cs typeface="+mn-cs"/>
              </a:endParaRPr>
            </a:p>
          </p:txBody>
        </p:sp>
        <p:sp>
          <p:nvSpPr>
            <p:cNvPr id="33" name="직사각형 79">
              <a:extLst>
                <a:ext uri="{FF2B5EF4-FFF2-40B4-BE49-F238E27FC236}">
                  <a16:creationId xmlns:a16="http://schemas.microsoft.com/office/drawing/2014/main" id="{B249B02B-8921-8C31-4BC2-DC8F480BD73F}"/>
                </a:ext>
              </a:extLst>
            </p:cNvPr>
            <p:cNvSpPr/>
            <p:nvPr/>
          </p:nvSpPr>
          <p:spPr>
            <a:xfrm>
              <a:off x="-79816" y="1747385"/>
              <a:ext cx="341632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經費－補助基準</a:t>
              </a:r>
              <a:endParaRPr kumimoji="0" lang="en-US" altLang="ko-KR" sz="1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grpSp>
      <p:sp>
        <p:nvSpPr>
          <p:cNvPr id="5" name="投影片編號版面配置區 4"/>
          <p:cNvSpPr>
            <a:spLocks noGrp="1"/>
          </p:cNvSpPr>
          <p:nvPr>
            <p:ph type="sldNum" sz="quarter" idx="12"/>
          </p:nvPr>
        </p:nvSpPr>
        <p:spPr/>
        <p:txBody>
          <a:bodyPr/>
          <a:lstStyle/>
          <a:p>
            <a:fld id="{92A3BBB8-EBE5-4A2B-AB70-89540E1C96C3}" type="slidenum">
              <a:rPr lang="ko-KR" altLang="en-US"/>
              <a:pPr/>
              <a:t>9</a:t>
            </a:fld>
            <a:endParaRPr lang="ko-KR" altLang="en-US" dirty="0">
              <a:solidFill>
                <a:prstClr val="black">
                  <a:tint val="75000"/>
                </a:prstClr>
              </a:solidFill>
            </a:endParaRPr>
          </a:p>
        </p:txBody>
      </p:sp>
    </p:spTree>
    <p:extLst>
      <p:ext uri="{BB962C8B-B14F-4D97-AF65-F5344CB8AC3E}">
        <p14:creationId xmlns:p14="http://schemas.microsoft.com/office/powerpoint/2010/main" val="3032531997"/>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5407</TotalTime>
  <Words>3358</Words>
  <Application>Microsoft Office PowerPoint</Application>
  <PresentationFormat>寬螢幕</PresentationFormat>
  <Paragraphs>372</Paragraphs>
  <Slides>54</Slides>
  <Notes>9</Notes>
  <HiddenSlides>0</HiddenSlides>
  <MMClips>0</MMClips>
  <ScaleCrop>false</ScaleCrop>
  <HeadingPairs>
    <vt:vector size="6" baseType="variant">
      <vt:variant>
        <vt:lpstr>使用字型</vt:lpstr>
      </vt:variant>
      <vt:variant>
        <vt:i4>18</vt:i4>
      </vt:variant>
      <vt:variant>
        <vt:lpstr>佈景主題</vt:lpstr>
      </vt:variant>
      <vt:variant>
        <vt:i4>2</vt:i4>
      </vt:variant>
      <vt:variant>
        <vt:lpstr>投影片標題</vt:lpstr>
      </vt:variant>
      <vt:variant>
        <vt:i4>54</vt:i4>
      </vt:variant>
    </vt:vector>
  </HeadingPairs>
  <TitlesOfParts>
    <vt:vector size="74" baseType="lpstr">
      <vt:lpstr>Bebas Neue</vt:lpstr>
      <vt:lpstr>Englebert</vt:lpstr>
      <vt:lpstr>Fredoka One</vt:lpstr>
      <vt:lpstr>굴림</vt:lpstr>
      <vt:lpstr>Malgun Gothic</vt:lpstr>
      <vt:lpstr>Malgun Gothic</vt:lpstr>
      <vt:lpstr>Malgun Gothic Semilight</vt:lpstr>
      <vt:lpstr>Roboto Condensed</vt:lpstr>
      <vt:lpstr>Tmon몬소리 Black</vt:lpstr>
      <vt:lpstr>Microsoft JhengHei</vt:lpstr>
      <vt:lpstr>Microsoft JhengHei</vt:lpstr>
      <vt:lpstr>新細明體</vt:lpstr>
      <vt:lpstr>標楷體</vt:lpstr>
      <vt:lpstr>야놀자 야체 B</vt:lpstr>
      <vt:lpstr>Adobe Devanagari</vt:lpstr>
      <vt:lpstr>Arial</vt:lpstr>
      <vt:lpstr>Calibri</vt:lpstr>
      <vt:lpstr>Times New Roman</vt:lpstr>
      <vt:lpstr>1_Office 테마</vt:lpstr>
      <vt:lpstr>Cute Instagram Business Plan by Slidesgo</vt:lpstr>
      <vt:lpstr>PowerPoint 簡報</vt:lpstr>
      <vt:lpstr>說明會流程</vt:lpstr>
      <vt:lpstr>目錄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112學年度暨113學年度 教育部國民及學前教育署補助實施 國際教育中心計畫說明會</dc:title>
  <dc:creator>謝 秀萍</dc:creator>
  <cp:lastModifiedBy>user</cp:lastModifiedBy>
  <cp:revision>151</cp:revision>
  <cp:lastPrinted>2025-02-16T03:32:14Z</cp:lastPrinted>
  <dcterms:created xsi:type="dcterms:W3CDTF">2023-10-01T08:59:00Z</dcterms:created>
  <dcterms:modified xsi:type="dcterms:W3CDTF">2025-02-18T04:05:00Z</dcterms:modified>
</cp:coreProperties>
</file>